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48" r:id="rId1"/>
  </p:sldMasterIdLst>
  <p:notesMasterIdLst>
    <p:notesMasterId r:id="rId2"/>
  </p:notesMasterIdLst>
  <p:sldIdLst>
    <p:sldId id="257" r:id="rId3"/>
    <p:sldId id="258" r:id="rId4"/>
    <p:sldId id="259" r:id="rId5"/>
    <p:sldId id="260" r:id="rId6"/>
    <p:sldId id="262" r:id="rId7"/>
    <p:sldId id="278" r:id="rId8"/>
  </p:sldIdLst>
  <p:sldSz type="screen16x9" cy="6858000" cx="12192000"/>
  <p:notesSz cx="6858000" cy="9144000"/>
  <p:defaultText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clrMru>
    <a:srgbClr val="984999"/>
    <a:srgbClr val="3E62B5"/>
    <a:srgbClr val="466ABA"/>
    <a:srgbClr val="3F64B2"/>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32490" autoAdjust="0"/>
    <p:restoredTop sz="94660"/>
  </p:normalViewPr>
  <p:slideViewPr>
    <p:cSldViewPr snapToGrid="0">
      <p:cViewPr varScale="1">
        <p:scale>
          <a:sx n="69" d="100"/>
          <a:sy n="69" d="100"/>
        </p:scale>
        <p:origin x="66" y="186"/>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tableStyles" Target="tableStyles.xml"/><Relationship Id="rId10" Type="http://schemas.openxmlformats.org/officeDocument/2006/relationships/presProps" Target="presProps.xml"/><Relationship Id="rId11" Type="http://schemas.openxmlformats.org/officeDocument/2006/relationships/viewProps" Target="viewProps.xml"/><Relationship Id="rId1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274" name=""/>
        <p:cNvGrpSpPr/>
        <p:nvPr/>
      </p:nvGrpSpPr>
      <p:grpSpPr>
        <a:xfrm>
          <a:off x="0" y="0"/>
          <a:ext cx="0" cy="0"/>
          <a:chOff x="0" y="0"/>
          <a:chExt cx="0" cy="0"/>
        </a:xfrm>
      </p:grpSpPr>
      <p:sp>
        <p:nvSpPr>
          <p:cNvPr id="1049033"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9034"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9035"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9036"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9037"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9038"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标题幻灯片">
    <p:spTree>
      <p:nvGrpSpPr>
        <p:cNvPr id="57" name=""/>
        <p:cNvGrpSpPr/>
        <p:nvPr/>
      </p:nvGrpSpPr>
      <p:grpSpPr>
        <a:xfrm>
          <a:off x="0" y="0"/>
          <a:ext cx="0" cy="0"/>
          <a:chOff x="0" y="0"/>
          <a:chExt cx="0" cy="0"/>
        </a:xfrm>
      </p:grpSpPr>
      <p:sp>
        <p:nvSpPr>
          <p:cNvPr id="1048586" name="标题 1"/>
          <p:cNvSpPr>
            <a:spLocks noGrp="1"/>
          </p:cNvSpPr>
          <p:nvPr>
            <p:ph type="ctrTitle"/>
          </p:nvPr>
        </p:nvSpPr>
        <p:spPr>
          <a:xfrm>
            <a:off x="1524000" y="1122363"/>
            <a:ext cx="9144000" cy="2387600"/>
          </a:xfrm>
        </p:spPr>
        <p:txBody>
          <a:bodyPr anchor="b"/>
          <a:lstStyle>
            <a:lvl1pPr algn="ctr">
              <a:defRPr sz="6000"/>
            </a:lvl1pPr>
          </a:lstStyle>
          <a:p>
            <a:r>
              <a:rPr altLang="en-US" lang="zh-CN" smtClean="0"/>
              <a:t>单击此处编辑母版标题样式</a:t>
            </a:r>
            <a:endParaRPr altLang="en-US" lang="zh-CN"/>
          </a:p>
        </p:txBody>
      </p:sp>
      <p:sp>
        <p:nvSpPr>
          <p:cNvPr id="1048587" name="副标题 2"/>
          <p:cNvSpPr>
            <a:spLocks noGrp="1"/>
          </p:cNvSpPr>
          <p:nvPr>
            <p:ph type="subTitle" idx="1" hasCustomPrompt="1"/>
          </p:nvPr>
        </p:nvSpPr>
        <p:spPr>
          <a:xfrm>
            <a:off x="1524000" y="3602038"/>
            <a:ext cx="9144000" cy="1655762"/>
          </a:xfrm>
        </p:spPr>
        <p:txBody>
          <a:bodyPr/>
          <a:lstStyle>
            <a:lvl1pPr algn="ctr" indent="0" marL="0">
              <a:buNone/>
              <a:defRPr sz="2400"/>
            </a:lvl1pPr>
            <a:lvl2pPr algn="ctr" indent="0" marL="457200">
              <a:buNone/>
              <a:defRPr sz="2000"/>
            </a:lvl2pPr>
            <a:lvl3pPr algn="ctr" indent="0" marL="914400">
              <a:buNone/>
              <a:defRPr sz="18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altLang="en-US" lang="zh-CN" smtClean="0"/>
              <a:t>单击以编辑母版副标题样式</a:t>
            </a:r>
            <a:endParaRPr altLang="en-US" lang="zh-CN"/>
          </a:p>
        </p:txBody>
      </p:sp>
      <p:sp>
        <p:nvSpPr>
          <p:cNvPr id="1048588" name="日期占位符 3"/>
          <p:cNvSpPr>
            <a:spLocks noGrp="1"/>
          </p:cNvSpPr>
          <p:nvPr>
            <p:ph type="dt" sz="half" idx="10"/>
          </p:nvPr>
        </p:nvSpPr>
        <p:spPr/>
        <p:txBody>
          <a:bodyPr/>
          <a:p>
            <a:fld id="{9D9D8923-DD0D-4E49-9E2B-0D58631D3466}" type="datetimeFigureOut">
              <a:rPr altLang="en-US" lang="zh-CN" smtClean="0"/>
            </a:fld>
            <a:endParaRPr altLang="en-US" lang="zh-CN"/>
          </a:p>
        </p:txBody>
      </p:sp>
      <p:sp>
        <p:nvSpPr>
          <p:cNvPr id="1048589" name="页脚占位符 4"/>
          <p:cNvSpPr>
            <a:spLocks noGrp="1"/>
          </p:cNvSpPr>
          <p:nvPr>
            <p:ph type="ftr" sz="quarter" idx="11"/>
          </p:nvPr>
        </p:nvSpPr>
        <p:spPr/>
        <p:txBody>
          <a:bodyPr/>
          <a:p>
            <a:endParaRPr altLang="en-US" lang="zh-CN"/>
          </a:p>
        </p:txBody>
      </p:sp>
      <p:sp>
        <p:nvSpPr>
          <p:cNvPr id="1048590" name="灯片编号占位符 5"/>
          <p:cNvSpPr>
            <a:spLocks noGrp="1"/>
          </p:cNvSpPr>
          <p:nvPr>
            <p:ph type="sldNum" sz="quarter" idx="12"/>
          </p:nvPr>
        </p:nvSpPr>
        <p:spPr/>
        <p:txBody>
          <a:bodyPr/>
          <a:p>
            <a:fld id="{9371D8AD-A587-4402-84D6-B8894F671F49}" type="slidenum">
              <a:rPr altLang="en-US" lang="zh-CN" smtClean="0"/>
            </a:fld>
            <a:endParaRPr altLang="en-US"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标题和竖排文字">
    <p:spTree>
      <p:nvGrpSpPr>
        <p:cNvPr id="269" name=""/>
        <p:cNvGrpSpPr/>
        <p:nvPr/>
      </p:nvGrpSpPr>
      <p:grpSpPr>
        <a:xfrm>
          <a:off x="0" y="0"/>
          <a:ext cx="0" cy="0"/>
          <a:chOff x="0" y="0"/>
          <a:chExt cx="0" cy="0"/>
        </a:xfrm>
      </p:grpSpPr>
      <p:sp>
        <p:nvSpPr>
          <p:cNvPr id="1049003" name="标题 1"/>
          <p:cNvSpPr>
            <a:spLocks noGrp="1"/>
          </p:cNvSpPr>
          <p:nvPr>
            <p:ph type="title"/>
          </p:nvPr>
        </p:nvSpPr>
        <p:spPr/>
        <p:txBody>
          <a:bodyPr/>
          <a:p>
            <a:r>
              <a:rPr altLang="en-US" lang="zh-CN" smtClean="0"/>
              <a:t>单击此处编辑母版标题样式</a:t>
            </a:r>
            <a:endParaRPr altLang="en-US" lang="zh-CN"/>
          </a:p>
        </p:txBody>
      </p:sp>
      <p:sp>
        <p:nvSpPr>
          <p:cNvPr id="1049004" name="竖排文字占位符 2"/>
          <p:cNvSpPr>
            <a:spLocks noGrp="1"/>
          </p:cNvSpPr>
          <p:nvPr>
            <p:ph type="body" orient="vert" idx="1" hasCustomPrompt="1"/>
          </p:nvPr>
        </p:nvSpPr>
        <p:spPr/>
        <p:txBody>
          <a:bodyPr vert="eaVert"/>
          <a:p>
            <a:pPr lvl="0"/>
            <a:r>
              <a:rPr altLang="en-US" lang="zh-CN" smtClean="0"/>
              <a:t>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9005" name="日期占位符 3"/>
          <p:cNvSpPr>
            <a:spLocks noGrp="1"/>
          </p:cNvSpPr>
          <p:nvPr>
            <p:ph type="dt" sz="half" idx="10"/>
          </p:nvPr>
        </p:nvSpPr>
        <p:spPr/>
        <p:txBody>
          <a:bodyPr/>
          <a:p>
            <a:fld id="{9D9D8923-DD0D-4E49-9E2B-0D58631D3466}" type="datetimeFigureOut">
              <a:rPr altLang="en-US" lang="zh-CN" smtClean="0"/>
            </a:fld>
            <a:endParaRPr altLang="en-US" lang="zh-CN"/>
          </a:p>
        </p:txBody>
      </p:sp>
      <p:sp>
        <p:nvSpPr>
          <p:cNvPr id="1049006" name="页脚占位符 4"/>
          <p:cNvSpPr>
            <a:spLocks noGrp="1"/>
          </p:cNvSpPr>
          <p:nvPr>
            <p:ph type="ftr" sz="quarter" idx="11"/>
          </p:nvPr>
        </p:nvSpPr>
        <p:spPr/>
        <p:txBody>
          <a:bodyPr/>
          <a:p>
            <a:endParaRPr altLang="en-US" lang="zh-CN"/>
          </a:p>
        </p:txBody>
      </p:sp>
      <p:sp>
        <p:nvSpPr>
          <p:cNvPr id="1049007" name="灯片编号占位符 5"/>
          <p:cNvSpPr>
            <a:spLocks noGrp="1"/>
          </p:cNvSpPr>
          <p:nvPr>
            <p:ph type="sldNum" sz="quarter" idx="12"/>
          </p:nvPr>
        </p:nvSpPr>
        <p:spPr/>
        <p:txBody>
          <a:bodyPr/>
          <a:p>
            <a:fld id="{9371D8AD-A587-4402-84D6-B8894F671F49}" type="slidenum">
              <a:rPr altLang="en-US" lang="zh-CN" smtClean="0"/>
            </a:fld>
            <a:endParaRPr altLang="en-US"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竖排标题与文本">
    <p:spTree>
      <p:nvGrpSpPr>
        <p:cNvPr id="266" name=""/>
        <p:cNvGrpSpPr/>
        <p:nvPr/>
      </p:nvGrpSpPr>
      <p:grpSpPr>
        <a:xfrm>
          <a:off x="0" y="0"/>
          <a:ext cx="0" cy="0"/>
          <a:chOff x="0" y="0"/>
          <a:chExt cx="0" cy="0"/>
        </a:xfrm>
      </p:grpSpPr>
      <p:sp>
        <p:nvSpPr>
          <p:cNvPr id="1048987" name="竖排标题 1"/>
          <p:cNvSpPr>
            <a:spLocks noGrp="1"/>
          </p:cNvSpPr>
          <p:nvPr>
            <p:ph type="title" orient="vert"/>
          </p:nvPr>
        </p:nvSpPr>
        <p:spPr>
          <a:xfrm>
            <a:off x="8724900" y="365125"/>
            <a:ext cx="2628900" cy="5811838"/>
          </a:xfrm>
        </p:spPr>
        <p:txBody>
          <a:bodyPr vert="eaVert"/>
          <a:p>
            <a:r>
              <a:rPr altLang="en-US" lang="zh-CN" smtClean="0"/>
              <a:t>单击此处编辑母版标题样式</a:t>
            </a:r>
            <a:endParaRPr altLang="en-US" lang="zh-CN"/>
          </a:p>
        </p:txBody>
      </p:sp>
      <p:sp>
        <p:nvSpPr>
          <p:cNvPr id="1048988" name="竖排文字占位符 2"/>
          <p:cNvSpPr>
            <a:spLocks noGrp="1"/>
          </p:cNvSpPr>
          <p:nvPr>
            <p:ph type="body" orient="vert" idx="1" hasCustomPrompt="1"/>
          </p:nvPr>
        </p:nvSpPr>
        <p:spPr>
          <a:xfrm>
            <a:off x="838200" y="365125"/>
            <a:ext cx="7734300" cy="5811838"/>
          </a:xfrm>
        </p:spPr>
        <p:txBody>
          <a:bodyPr vert="eaVert"/>
          <a:p>
            <a:pPr lvl="0"/>
            <a:r>
              <a:rPr altLang="en-US" lang="zh-CN" smtClean="0"/>
              <a:t>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989" name="日期占位符 3"/>
          <p:cNvSpPr>
            <a:spLocks noGrp="1"/>
          </p:cNvSpPr>
          <p:nvPr>
            <p:ph type="dt" sz="half" idx="10"/>
          </p:nvPr>
        </p:nvSpPr>
        <p:spPr/>
        <p:txBody>
          <a:bodyPr/>
          <a:p>
            <a:fld id="{9D9D8923-DD0D-4E49-9E2B-0D58631D3466}" type="datetimeFigureOut">
              <a:rPr altLang="en-US" lang="zh-CN" smtClean="0"/>
            </a:fld>
            <a:endParaRPr altLang="en-US" lang="zh-CN"/>
          </a:p>
        </p:txBody>
      </p:sp>
      <p:sp>
        <p:nvSpPr>
          <p:cNvPr id="1048990" name="页脚占位符 4"/>
          <p:cNvSpPr>
            <a:spLocks noGrp="1"/>
          </p:cNvSpPr>
          <p:nvPr>
            <p:ph type="ftr" sz="quarter" idx="11"/>
          </p:nvPr>
        </p:nvSpPr>
        <p:spPr/>
        <p:txBody>
          <a:bodyPr/>
          <a:p>
            <a:endParaRPr altLang="en-US" lang="zh-CN"/>
          </a:p>
        </p:txBody>
      </p:sp>
      <p:sp>
        <p:nvSpPr>
          <p:cNvPr id="1048991" name="灯片编号占位符 5"/>
          <p:cNvSpPr>
            <a:spLocks noGrp="1"/>
          </p:cNvSpPr>
          <p:nvPr>
            <p:ph type="sldNum" sz="quarter" idx="12"/>
          </p:nvPr>
        </p:nvSpPr>
        <p:spPr/>
        <p:txBody>
          <a:bodyPr/>
          <a:p>
            <a:fld id="{9371D8AD-A587-4402-84D6-B8894F671F49}" type="slidenum">
              <a:rPr altLang="en-US" lang="zh-CN" smtClean="0"/>
            </a:fld>
            <a:endParaRPr altLang="en-US" 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标题和内容">
    <p:spTree>
      <p:nvGrpSpPr>
        <p:cNvPr id="267" name=""/>
        <p:cNvGrpSpPr/>
        <p:nvPr/>
      </p:nvGrpSpPr>
      <p:grpSpPr>
        <a:xfrm>
          <a:off x="0" y="0"/>
          <a:ext cx="0" cy="0"/>
          <a:chOff x="0" y="0"/>
          <a:chExt cx="0" cy="0"/>
        </a:xfrm>
      </p:grpSpPr>
      <p:sp>
        <p:nvSpPr>
          <p:cNvPr id="1048992" name="标题 1"/>
          <p:cNvSpPr>
            <a:spLocks noGrp="1"/>
          </p:cNvSpPr>
          <p:nvPr>
            <p:ph type="title"/>
          </p:nvPr>
        </p:nvSpPr>
        <p:spPr/>
        <p:txBody>
          <a:bodyPr/>
          <a:p>
            <a:r>
              <a:rPr altLang="en-US" lang="zh-CN" smtClean="0"/>
              <a:t>单击此处编辑母版标题样式</a:t>
            </a:r>
            <a:endParaRPr altLang="en-US" lang="zh-CN"/>
          </a:p>
        </p:txBody>
      </p:sp>
      <p:sp>
        <p:nvSpPr>
          <p:cNvPr id="1048993" name="内容占位符 2"/>
          <p:cNvSpPr>
            <a:spLocks noGrp="1"/>
          </p:cNvSpPr>
          <p:nvPr>
            <p:ph idx="1" hasCustomPrompt="1"/>
          </p:nvPr>
        </p:nvSpPr>
        <p:spPr/>
        <p:txBody>
          <a:bodyPr/>
          <a:p>
            <a:pPr lvl="0"/>
            <a:r>
              <a:rPr altLang="en-US" lang="zh-CN" smtClean="0"/>
              <a:t>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994" name="日期占位符 3"/>
          <p:cNvSpPr>
            <a:spLocks noGrp="1"/>
          </p:cNvSpPr>
          <p:nvPr>
            <p:ph type="dt" sz="half" idx="10"/>
          </p:nvPr>
        </p:nvSpPr>
        <p:spPr/>
        <p:txBody>
          <a:bodyPr/>
          <a:p>
            <a:fld id="{9D9D8923-DD0D-4E49-9E2B-0D58631D3466}" type="datetimeFigureOut">
              <a:rPr altLang="en-US" lang="zh-CN" smtClean="0"/>
            </a:fld>
            <a:endParaRPr altLang="en-US" lang="zh-CN"/>
          </a:p>
        </p:txBody>
      </p:sp>
      <p:sp>
        <p:nvSpPr>
          <p:cNvPr id="1048995" name="页脚占位符 4"/>
          <p:cNvSpPr>
            <a:spLocks noGrp="1"/>
          </p:cNvSpPr>
          <p:nvPr>
            <p:ph type="ftr" sz="quarter" idx="11"/>
          </p:nvPr>
        </p:nvSpPr>
        <p:spPr/>
        <p:txBody>
          <a:bodyPr/>
          <a:p>
            <a:endParaRPr altLang="en-US" lang="zh-CN"/>
          </a:p>
        </p:txBody>
      </p:sp>
      <p:sp>
        <p:nvSpPr>
          <p:cNvPr id="1048996" name="灯片编号占位符 5"/>
          <p:cNvSpPr>
            <a:spLocks noGrp="1"/>
          </p:cNvSpPr>
          <p:nvPr>
            <p:ph type="sldNum" sz="quarter" idx="12"/>
          </p:nvPr>
        </p:nvSpPr>
        <p:spPr/>
        <p:txBody>
          <a:bodyPr/>
          <a:p>
            <a:fld id="{9371D8AD-A587-4402-84D6-B8894F671F49}" type="slidenum">
              <a:rPr altLang="en-US" lang="zh-CN" smtClean="0"/>
            </a:fld>
            <a:endParaRPr altLang="en-US"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节标题">
    <p:spTree>
      <p:nvGrpSpPr>
        <p:cNvPr id="270" name=""/>
        <p:cNvGrpSpPr/>
        <p:nvPr/>
      </p:nvGrpSpPr>
      <p:grpSpPr>
        <a:xfrm>
          <a:off x="0" y="0"/>
          <a:ext cx="0" cy="0"/>
          <a:chOff x="0" y="0"/>
          <a:chExt cx="0" cy="0"/>
        </a:xfrm>
      </p:grpSpPr>
      <p:sp>
        <p:nvSpPr>
          <p:cNvPr id="1049008" name="标题 1"/>
          <p:cNvSpPr>
            <a:spLocks noGrp="1"/>
          </p:cNvSpPr>
          <p:nvPr>
            <p:ph type="title"/>
          </p:nvPr>
        </p:nvSpPr>
        <p:spPr>
          <a:xfrm>
            <a:off x="831850" y="1709738"/>
            <a:ext cx="10515600" cy="2852737"/>
          </a:xfrm>
        </p:spPr>
        <p:txBody>
          <a:bodyPr anchor="b"/>
          <a:lstStyle>
            <a:lvl1pPr>
              <a:defRPr sz="6000"/>
            </a:lvl1pPr>
          </a:lstStyle>
          <a:p>
            <a:r>
              <a:rPr altLang="en-US" lang="zh-CN" smtClean="0"/>
              <a:t>单击此处编辑母版标题样式</a:t>
            </a:r>
            <a:endParaRPr altLang="en-US" lang="zh-CN"/>
          </a:p>
        </p:txBody>
      </p:sp>
      <p:sp>
        <p:nvSpPr>
          <p:cNvPr id="1049009" name="文本占位符 2"/>
          <p:cNvSpPr>
            <a:spLocks noGrp="1"/>
          </p:cNvSpPr>
          <p:nvPr>
            <p:ph type="body" idx="1" hasCustomPrompt="1"/>
          </p:nvPr>
        </p:nvSpPr>
        <p:spPr>
          <a:xfrm>
            <a:off x="831850" y="4589463"/>
            <a:ext cx="10515600" cy="1500187"/>
          </a:xfrm>
        </p:spPr>
        <p:txBody>
          <a:bodyPr/>
          <a:lstStyle>
            <a:lvl1pPr indent="0" marL="0">
              <a:buNone/>
              <a:defRPr sz="2400">
                <a:solidFill>
                  <a:schemeClr val="tx1">
                    <a:tint val="75000"/>
                  </a:schemeClr>
                </a:solidFill>
              </a:defRPr>
            </a:lvl1pPr>
            <a:lvl2pPr indent="0" marL="457200">
              <a:buNone/>
              <a:defRPr sz="2000">
                <a:solidFill>
                  <a:schemeClr val="tx1">
                    <a:tint val="75000"/>
                  </a:schemeClr>
                </a:solidFill>
              </a:defRPr>
            </a:lvl2pPr>
            <a:lvl3pPr indent="0" marL="914400">
              <a:buNone/>
              <a:defRPr sz="1800">
                <a:solidFill>
                  <a:schemeClr val="tx1">
                    <a:tint val="75000"/>
                  </a:schemeClr>
                </a:solidFill>
              </a:defRPr>
            </a:lvl3pPr>
            <a:lvl4pPr indent="0" marL="1371600">
              <a:buNone/>
              <a:defRPr sz="1600">
                <a:solidFill>
                  <a:schemeClr val="tx1">
                    <a:tint val="75000"/>
                  </a:schemeClr>
                </a:solidFill>
              </a:defRPr>
            </a:lvl4pPr>
            <a:lvl5pPr indent="0" marL="1828800">
              <a:buNone/>
              <a:defRPr sz="1600">
                <a:solidFill>
                  <a:schemeClr val="tx1">
                    <a:tint val="75000"/>
                  </a:schemeClr>
                </a:solidFill>
              </a:defRPr>
            </a:lvl5pPr>
            <a:lvl6pPr indent="0" marL="2286000">
              <a:buNone/>
              <a:defRPr sz="1600">
                <a:solidFill>
                  <a:schemeClr val="tx1">
                    <a:tint val="75000"/>
                  </a:schemeClr>
                </a:solidFill>
              </a:defRPr>
            </a:lvl6pPr>
            <a:lvl7pPr indent="0" marL="2743200">
              <a:buNone/>
              <a:defRPr sz="1600">
                <a:solidFill>
                  <a:schemeClr val="tx1">
                    <a:tint val="75000"/>
                  </a:schemeClr>
                </a:solidFill>
              </a:defRPr>
            </a:lvl7pPr>
            <a:lvl8pPr indent="0" marL="3200400">
              <a:buNone/>
              <a:defRPr sz="1600">
                <a:solidFill>
                  <a:schemeClr val="tx1">
                    <a:tint val="75000"/>
                  </a:schemeClr>
                </a:solidFill>
              </a:defRPr>
            </a:lvl8pPr>
            <a:lvl9pPr indent="0" marL="3657600">
              <a:buNone/>
              <a:defRPr sz="1600">
                <a:solidFill>
                  <a:schemeClr val="tx1">
                    <a:tint val="75000"/>
                  </a:schemeClr>
                </a:solidFill>
              </a:defRPr>
            </a:lvl9pPr>
          </a:lstStyle>
          <a:p>
            <a:pPr lvl="0"/>
            <a:r>
              <a:rPr altLang="en-US" lang="zh-CN" smtClean="0"/>
              <a:t>编辑母版文本样式</a:t>
            </a:r>
            <a:endParaRPr altLang="en-US" lang="zh-CN" smtClean="0"/>
          </a:p>
        </p:txBody>
      </p:sp>
      <p:sp>
        <p:nvSpPr>
          <p:cNvPr id="1049010" name="日期占位符 3"/>
          <p:cNvSpPr>
            <a:spLocks noGrp="1"/>
          </p:cNvSpPr>
          <p:nvPr>
            <p:ph type="dt" sz="half" idx="10"/>
          </p:nvPr>
        </p:nvSpPr>
        <p:spPr/>
        <p:txBody>
          <a:bodyPr/>
          <a:p>
            <a:fld id="{9D9D8923-DD0D-4E49-9E2B-0D58631D3466}" type="datetimeFigureOut">
              <a:rPr altLang="en-US" lang="zh-CN" smtClean="0"/>
            </a:fld>
            <a:endParaRPr altLang="en-US" lang="zh-CN"/>
          </a:p>
        </p:txBody>
      </p:sp>
      <p:sp>
        <p:nvSpPr>
          <p:cNvPr id="1049011" name="页脚占位符 4"/>
          <p:cNvSpPr>
            <a:spLocks noGrp="1"/>
          </p:cNvSpPr>
          <p:nvPr>
            <p:ph type="ftr" sz="quarter" idx="11"/>
          </p:nvPr>
        </p:nvSpPr>
        <p:spPr/>
        <p:txBody>
          <a:bodyPr/>
          <a:p>
            <a:endParaRPr altLang="en-US" lang="zh-CN"/>
          </a:p>
        </p:txBody>
      </p:sp>
      <p:sp>
        <p:nvSpPr>
          <p:cNvPr id="1049012" name="灯片编号占位符 5"/>
          <p:cNvSpPr>
            <a:spLocks noGrp="1"/>
          </p:cNvSpPr>
          <p:nvPr>
            <p:ph type="sldNum" sz="quarter" idx="12"/>
          </p:nvPr>
        </p:nvSpPr>
        <p:spPr/>
        <p:txBody>
          <a:bodyPr/>
          <a:p>
            <a:fld id="{9371D8AD-A587-4402-84D6-B8894F671F49}" type="slidenum">
              <a:rPr altLang="en-US" lang="zh-CN" smtClean="0"/>
            </a:fld>
            <a:endParaRPr altLang="en-US"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两栏内容">
    <p:spTree>
      <p:nvGrpSpPr>
        <p:cNvPr id="271" name=""/>
        <p:cNvGrpSpPr/>
        <p:nvPr/>
      </p:nvGrpSpPr>
      <p:grpSpPr>
        <a:xfrm>
          <a:off x="0" y="0"/>
          <a:ext cx="0" cy="0"/>
          <a:chOff x="0" y="0"/>
          <a:chExt cx="0" cy="0"/>
        </a:xfrm>
      </p:grpSpPr>
      <p:sp>
        <p:nvSpPr>
          <p:cNvPr id="1049013" name="标题 1"/>
          <p:cNvSpPr>
            <a:spLocks noGrp="1"/>
          </p:cNvSpPr>
          <p:nvPr>
            <p:ph type="title"/>
          </p:nvPr>
        </p:nvSpPr>
        <p:spPr/>
        <p:txBody>
          <a:bodyPr/>
          <a:p>
            <a:r>
              <a:rPr altLang="en-US" lang="zh-CN" smtClean="0"/>
              <a:t>单击此处编辑母版标题样式</a:t>
            </a:r>
            <a:endParaRPr altLang="en-US" lang="zh-CN"/>
          </a:p>
        </p:txBody>
      </p:sp>
      <p:sp>
        <p:nvSpPr>
          <p:cNvPr id="1049014" name="内容占位符 2"/>
          <p:cNvSpPr>
            <a:spLocks noGrp="1"/>
          </p:cNvSpPr>
          <p:nvPr>
            <p:ph sz="half" idx="1" hasCustomPrompt="1"/>
          </p:nvPr>
        </p:nvSpPr>
        <p:spPr>
          <a:xfrm>
            <a:off x="838200" y="1825625"/>
            <a:ext cx="5181600" cy="4351338"/>
          </a:xfrm>
        </p:spPr>
        <p:txBody>
          <a:bodyPr/>
          <a:p>
            <a:pPr lvl="0"/>
            <a:r>
              <a:rPr altLang="en-US" lang="zh-CN" smtClean="0"/>
              <a:t>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9015" name="内容占位符 3"/>
          <p:cNvSpPr>
            <a:spLocks noGrp="1"/>
          </p:cNvSpPr>
          <p:nvPr>
            <p:ph sz="half" idx="2" hasCustomPrompt="1"/>
          </p:nvPr>
        </p:nvSpPr>
        <p:spPr>
          <a:xfrm>
            <a:off x="6172200" y="1825625"/>
            <a:ext cx="5181600" cy="4351338"/>
          </a:xfrm>
        </p:spPr>
        <p:txBody>
          <a:bodyPr/>
          <a:p>
            <a:pPr lvl="0"/>
            <a:r>
              <a:rPr altLang="en-US" lang="zh-CN" smtClean="0"/>
              <a:t>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9016" name="日期占位符 4"/>
          <p:cNvSpPr>
            <a:spLocks noGrp="1"/>
          </p:cNvSpPr>
          <p:nvPr>
            <p:ph type="dt" sz="half" idx="10"/>
          </p:nvPr>
        </p:nvSpPr>
        <p:spPr/>
        <p:txBody>
          <a:bodyPr/>
          <a:p>
            <a:fld id="{9D9D8923-DD0D-4E49-9E2B-0D58631D3466}" type="datetimeFigureOut">
              <a:rPr altLang="en-US" lang="zh-CN" smtClean="0"/>
            </a:fld>
            <a:endParaRPr altLang="en-US" lang="zh-CN"/>
          </a:p>
        </p:txBody>
      </p:sp>
      <p:sp>
        <p:nvSpPr>
          <p:cNvPr id="1049017" name="页脚占位符 5"/>
          <p:cNvSpPr>
            <a:spLocks noGrp="1"/>
          </p:cNvSpPr>
          <p:nvPr>
            <p:ph type="ftr" sz="quarter" idx="11"/>
          </p:nvPr>
        </p:nvSpPr>
        <p:spPr/>
        <p:txBody>
          <a:bodyPr/>
          <a:p>
            <a:endParaRPr altLang="en-US" lang="zh-CN"/>
          </a:p>
        </p:txBody>
      </p:sp>
      <p:sp>
        <p:nvSpPr>
          <p:cNvPr id="1049018" name="灯片编号占位符 6"/>
          <p:cNvSpPr>
            <a:spLocks noGrp="1"/>
          </p:cNvSpPr>
          <p:nvPr>
            <p:ph type="sldNum" sz="quarter" idx="12"/>
          </p:nvPr>
        </p:nvSpPr>
        <p:spPr/>
        <p:txBody>
          <a:bodyPr/>
          <a:p>
            <a:fld id="{9371D8AD-A587-4402-84D6-B8894F671F49}" type="slidenum">
              <a:rPr altLang="en-US" lang="zh-CN" smtClean="0"/>
            </a:fld>
            <a:endParaRPr altLang="en-US"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比较">
    <p:spTree>
      <p:nvGrpSpPr>
        <p:cNvPr id="272" name=""/>
        <p:cNvGrpSpPr/>
        <p:nvPr/>
      </p:nvGrpSpPr>
      <p:grpSpPr>
        <a:xfrm>
          <a:off x="0" y="0"/>
          <a:ext cx="0" cy="0"/>
          <a:chOff x="0" y="0"/>
          <a:chExt cx="0" cy="0"/>
        </a:xfrm>
      </p:grpSpPr>
      <p:sp>
        <p:nvSpPr>
          <p:cNvPr id="1049019" name="标题 1"/>
          <p:cNvSpPr>
            <a:spLocks noGrp="1"/>
          </p:cNvSpPr>
          <p:nvPr>
            <p:ph type="title"/>
          </p:nvPr>
        </p:nvSpPr>
        <p:spPr>
          <a:xfrm>
            <a:off x="839788" y="365125"/>
            <a:ext cx="10515600" cy="1325563"/>
          </a:xfrm>
        </p:spPr>
        <p:txBody>
          <a:bodyPr/>
          <a:p>
            <a:r>
              <a:rPr altLang="en-US" lang="zh-CN" smtClean="0"/>
              <a:t>单击此处编辑母版标题样式</a:t>
            </a:r>
            <a:endParaRPr altLang="en-US" lang="zh-CN"/>
          </a:p>
        </p:txBody>
      </p:sp>
      <p:sp>
        <p:nvSpPr>
          <p:cNvPr id="1049020" name="文本占位符 2"/>
          <p:cNvSpPr>
            <a:spLocks noGrp="1"/>
          </p:cNvSpPr>
          <p:nvPr>
            <p:ph type="body" idx="1" hasCustomPrompt="1"/>
          </p:nvPr>
        </p:nvSpPr>
        <p:spPr>
          <a:xfrm>
            <a:off x="839788" y="1681163"/>
            <a:ext cx="5157787"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编辑母版文本样式</a:t>
            </a:r>
            <a:endParaRPr altLang="en-US" lang="zh-CN" smtClean="0"/>
          </a:p>
        </p:txBody>
      </p:sp>
      <p:sp>
        <p:nvSpPr>
          <p:cNvPr id="1049021" name="内容占位符 3"/>
          <p:cNvSpPr>
            <a:spLocks noGrp="1"/>
          </p:cNvSpPr>
          <p:nvPr>
            <p:ph sz="half" idx="2" hasCustomPrompt="1"/>
          </p:nvPr>
        </p:nvSpPr>
        <p:spPr>
          <a:xfrm>
            <a:off x="839788" y="2505075"/>
            <a:ext cx="5157787" cy="3684588"/>
          </a:xfrm>
        </p:spPr>
        <p:txBody>
          <a:bodyPr/>
          <a:p>
            <a:pPr lvl="0"/>
            <a:r>
              <a:rPr altLang="en-US" lang="zh-CN" smtClean="0"/>
              <a:t>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9022" name="文本占位符 4"/>
          <p:cNvSpPr>
            <a:spLocks noGrp="1"/>
          </p:cNvSpPr>
          <p:nvPr>
            <p:ph type="body" sz="quarter" idx="3" hasCustomPrompt="1"/>
          </p:nvPr>
        </p:nvSpPr>
        <p:spPr>
          <a:xfrm>
            <a:off x="6172200" y="1681163"/>
            <a:ext cx="5183188" cy="82391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altLang="en-US" lang="zh-CN" smtClean="0"/>
              <a:t>编辑母版文本样式</a:t>
            </a:r>
            <a:endParaRPr altLang="en-US" lang="zh-CN" smtClean="0"/>
          </a:p>
        </p:txBody>
      </p:sp>
      <p:sp>
        <p:nvSpPr>
          <p:cNvPr id="1049023" name="内容占位符 5"/>
          <p:cNvSpPr>
            <a:spLocks noGrp="1"/>
          </p:cNvSpPr>
          <p:nvPr>
            <p:ph sz="quarter" idx="4" hasCustomPrompt="1"/>
          </p:nvPr>
        </p:nvSpPr>
        <p:spPr>
          <a:xfrm>
            <a:off x="6172200" y="2505075"/>
            <a:ext cx="5183188" cy="3684588"/>
          </a:xfrm>
        </p:spPr>
        <p:txBody>
          <a:bodyPr/>
          <a:p>
            <a:pPr lvl="0"/>
            <a:r>
              <a:rPr altLang="en-US" lang="zh-CN" smtClean="0"/>
              <a:t>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9024" name="日期占位符 6"/>
          <p:cNvSpPr>
            <a:spLocks noGrp="1"/>
          </p:cNvSpPr>
          <p:nvPr>
            <p:ph type="dt" sz="half" idx="10"/>
          </p:nvPr>
        </p:nvSpPr>
        <p:spPr/>
        <p:txBody>
          <a:bodyPr/>
          <a:p>
            <a:fld id="{9D9D8923-DD0D-4E49-9E2B-0D58631D3466}" type="datetimeFigureOut">
              <a:rPr altLang="en-US" lang="zh-CN" smtClean="0"/>
            </a:fld>
            <a:endParaRPr altLang="en-US" lang="zh-CN"/>
          </a:p>
        </p:txBody>
      </p:sp>
      <p:sp>
        <p:nvSpPr>
          <p:cNvPr id="1049025" name="页脚占位符 7"/>
          <p:cNvSpPr>
            <a:spLocks noGrp="1"/>
          </p:cNvSpPr>
          <p:nvPr>
            <p:ph type="ftr" sz="quarter" idx="11"/>
          </p:nvPr>
        </p:nvSpPr>
        <p:spPr/>
        <p:txBody>
          <a:bodyPr/>
          <a:p>
            <a:endParaRPr altLang="en-US" lang="zh-CN"/>
          </a:p>
        </p:txBody>
      </p:sp>
      <p:sp>
        <p:nvSpPr>
          <p:cNvPr id="1049026" name="灯片编号占位符 8"/>
          <p:cNvSpPr>
            <a:spLocks noGrp="1"/>
          </p:cNvSpPr>
          <p:nvPr>
            <p:ph type="sldNum" sz="quarter" idx="12"/>
          </p:nvPr>
        </p:nvSpPr>
        <p:spPr/>
        <p:txBody>
          <a:bodyPr/>
          <a:p>
            <a:fld id="{9371D8AD-A587-4402-84D6-B8894F671F49}" type="slidenum">
              <a:rPr altLang="en-US" lang="zh-CN" smtClean="0"/>
            </a:fld>
            <a:endParaRPr altLang="en-US"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仅标题">
    <p:spTree>
      <p:nvGrpSpPr>
        <p:cNvPr id="265" name=""/>
        <p:cNvGrpSpPr/>
        <p:nvPr/>
      </p:nvGrpSpPr>
      <p:grpSpPr>
        <a:xfrm>
          <a:off x="0" y="0"/>
          <a:ext cx="0" cy="0"/>
          <a:chOff x="0" y="0"/>
          <a:chExt cx="0" cy="0"/>
        </a:xfrm>
      </p:grpSpPr>
      <p:sp>
        <p:nvSpPr>
          <p:cNvPr id="1048983" name="标题 1"/>
          <p:cNvSpPr>
            <a:spLocks noGrp="1"/>
          </p:cNvSpPr>
          <p:nvPr>
            <p:ph type="title"/>
          </p:nvPr>
        </p:nvSpPr>
        <p:spPr/>
        <p:txBody>
          <a:bodyPr/>
          <a:p>
            <a:r>
              <a:rPr altLang="en-US" lang="zh-CN" smtClean="0"/>
              <a:t>单击此处编辑母版标题样式</a:t>
            </a:r>
            <a:endParaRPr altLang="en-US" lang="zh-CN"/>
          </a:p>
        </p:txBody>
      </p:sp>
      <p:sp>
        <p:nvSpPr>
          <p:cNvPr id="1048984" name="日期占位符 2"/>
          <p:cNvSpPr>
            <a:spLocks noGrp="1"/>
          </p:cNvSpPr>
          <p:nvPr>
            <p:ph type="dt" sz="half" idx="10"/>
          </p:nvPr>
        </p:nvSpPr>
        <p:spPr/>
        <p:txBody>
          <a:bodyPr/>
          <a:p>
            <a:fld id="{9D9D8923-DD0D-4E49-9E2B-0D58631D3466}" type="datetimeFigureOut">
              <a:rPr altLang="en-US" lang="zh-CN" smtClean="0"/>
            </a:fld>
            <a:endParaRPr altLang="en-US" lang="zh-CN"/>
          </a:p>
        </p:txBody>
      </p:sp>
      <p:sp>
        <p:nvSpPr>
          <p:cNvPr id="1048985" name="页脚占位符 3"/>
          <p:cNvSpPr>
            <a:spLocks noGrp="1"/>
          </p:cNvSpPr>
          <p:nvPr>
            <p:ph type="ftr" sz="quarter" idx="11"/>
          </p:nvPr>
        </p:nvSpPr>
        <p:spPr/>
        <p:txBody>
          <a:bodyPr/>
          <a:p>
            <a:endParaRPr altLang="en-US" lang="zh-CN"/>
          </a:p>
        </p:txBody>
      </p:sp>
      <p:sp>
        <p:nvSpPr>
          <p:cNvPr id="1048986" name="灯片编号占位符 4"/>
          <p:cNvSpPr>
            <a:spLocks noGrp="1"/>
          </p:cNvSpPr>
          <p:nvPr>
            <p:ph type="sldNum" sz="quarter" idx="12"/>
          </p:nvPr>
        </p:nvSpPr>
        <p:spPr/>
        <p:txBody>
          <a:bodyPr/>
          <a:p>
            <a:fld id="{9371D8AD-A587-4402-84D6-B8894F671F49}" type="slidenum">
              <a:rPr altLang="en-US" lang="zh-CN" smtClean="0"/>
            </a:fld>
            <a:endParaRPr altLang="en-US"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空白">
    <p:spTree>
      <p:nvGrpSpPr>
        <p:cNvPr id="24" name=""/>
        <p:cNvGrpSpPr/>
        <p:nvPr/>
      </p:nvGrpSpPr>
      <p:grpSpPr>
        <a:xfrm>
          <a:off x="0" y="0"/>
          <a:ext cx="0" cy="0"/>
          <a:chOff x="0" y="0"/>
          <a:chExt cx="0" cy="0"/>
        </a:xfrm>
      </p:grpSpPr>
      <p:sp>
        <p:nvSpPr>
          <p:cNvPr id="1048581" name="日期占位符 1"/>
          <p:cNvSpPr>
            <a:spLocks noGrp="1"/>
          </p:cNvSpPr>
          <p:nvPr>
            <p:ph type="dt" sz="half" idx="10"/>
          </p:nvPr>
        </p:nvSpPr>
        <p:spPr/>
        <p:txBody>
          <a:bodyPr/>
          <a:p>
            <a:fld id="{9D9D8923-DD0D-4E49-9E2B-0D58631D3466}" type="datetimeFigureOut">
              <a:rPr altLang="en-US" lang="zh-CN" smtClean="0"/>
            </a:fld>
            <a:endParaRPr altLang="en-US" lang="zh-CN"/>
          </a:p>
        </p:txBody>
      </p:sp>
      <p:sp>
        <p:nvSpPr>
          <p:cNvPr id="1048582" name="页脚占位符 2"/>
          <p:cNvSpPr>
            <a:spLocks noGrp="1"/>
          </p:cNvSpPr>
          <p:nvPr>
            <p:ph type="ftr" sz="quarter" idx="11"/>
          </p:nvPr>
        </p:nvSpPr>
        <p:spPr/>
        <p:txBody>
          <a:bodyPr/>
          <a:p>
            <a:endParaRPr altLang="en-US" lang="zh-CN"/>
          </a:p>
        </p:txBody>
      </p:sp>
      <p:sp>
        <p:nvSpPr>
          <p:cNvPr id="1048583" name="灯片编号占位符 3"/>
          <p:cNvSpPr>
            <a:spLocks noGrp="1"/>
          </p:cNvSpPr>
          <p:nvPr>
            <p:ph type="sldNum" sz="quarter" idx="12"/>
          </p:nvPr>
        </p:nvSpPr>
        <p:spPr/>
        <p:txBody>
          <a:bodyPr/>
          <a:p>
            <a:fld id="{9371D8AD-A587-4402-84D6-B8894F671F49}" type="slidenum">
              <a:rPr altLang="en-US" lang="zh-CN" smtClean="0"/>
            </a:fld>
            <a:endParaRPr altLang="en-US"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内容与标题">
    <p:spTree>
      <p:nvGrpSpPr>
        <p:cNvPr id="273" name=""/>
        <p:cNvGrpSpPr/>
        <p:nvPr/>
      </p:nvGrpSpPr>
      <p:grpSpPr>
        <a:xfrm>
          <a:off x="0" y="0"/>
          <a:ext cx="0" cy="0"/>
          <a:chOff x="0" y="0"/>
          <a:chExt cx="0" cy="0"/>
        </a:xfrm>
      </p:grpSpPr>
      <p:sp>
        <p:nvSpPr>
          <p:cNvPr id="1049027" name="标题 1"/>
          <p:cNvSpPr>
            <a:spLocks noGrp="1"/>
          </p:cNvSpPr>
          <p:nvPr>
            <p:ph type="title"/>
          </p:nvPr>
        </p:nvSpPr>
        <p:spPr>
          <a:xfrm>
            <a:off x="839788" y="457200"/>
            <a:ext cx="3932237" cy="1600200"/>
          </a:xfrm>
        </p:spPr>
        <p:txBody>
          <a:bodyPr anchor="b"/>
          <a:lstStyle>
            <a:lvl1pPr>
              <a:defRPr sz="3200"/>
            </a:lvl1pPr>
          </a:lstStyle>
          <a:p>
            <a:r>
              <a:rPr altLang="en-US" lang="zh-CN" smtClean="0"/>
              <a:t>单击此处编辑母版标题样式</a:t>
            </a:r>
            <a:endParaRPr altLang="en-US" lang="zh-CN"/>
          </a:p>
        </p:txBody>
      </p:sp>
      <p:sp>
        <p:nvSpPr>
          <p:cNvPr id="1049028"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altLang="en-US" lang="zh-CN" smtClean="0"/>
              <a:t>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9029" name="文本占位符 3"/>
          <p:cNvSpPr>
            <a:spLocks noGrp="1"/>
          </p:cNvSpPr>
          <p:nvPr>
            <p:ph type="body" sz="half" idx="2" hasCustomPrompt="1"/>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编辑母版文本样式</a:t>
            </a:r>
            <a:endParaRPr altLang="en-US" lang="zh-CN" smtClean="0"/>
          </a:p>
        </p:txBody>
      </p:sp>
      <p:sp>
        <p:nvSpPr>
          <p:cNvPr id="1049030" name="日期占位符 4"/>
          <p:cNvSpPr>
            <a:spLocks noGrp="1"/>
          </p:cNvSpPr>
          <p:nvPr>
            <p:ph type="dt" sz="half" idx="10"/>
          </p:nvPr>
        </p:nvSpPr>
        <p:spPr/>
        <p:txBody>
          <a:bodyPr/>
          <a:p>
            <a:fld id="{9D9D8923-DD0D-4E49-9E2B-0D58631D3466}" type="datetimeFigureOut">
              <a:rPr altLang="en-US" lang="zh-CN" smtClean="0"/>
            </a:fld>
            <a:endParaRPr altLang="en-US" lang="zh-CN"/>
          </a:p>
        </p:txBody>
      </p:sp>
      <p:sp>
        <p:nvSpPr>
          <p:cNvPr id="1049031" name="页脚占位符 5"/>
          <p:cNvSpPr>
            <a:spLocks noGrp="1"/>
          </p:cNvSpPr>
          <p:nvPr>
            <p:ph type="ftr" sz="quarter" idx="11"/>
          </p:nvPr>
        </p:nvSpPr>
        <p:spPr/>
        <p:txBody>
          <a:bodyPr/>
          <a:p>
            <a:endParaRPr altLang="en-US" lang="zh-CN"/>
          </a:p>
        </p:txBody>
      </p:sp>
      <p:sp>
        <p:nvSpPr>
          <p:cNvPr id="1049032" name="灯片编号占位符 6"/>
          <p:cNvSpPr>
            <a:spLocks noGrp="1"/>
          </p:cNvSpPr>
          <p:nvPr>
            <p:ph type="sldNum" sz="quarter" idx="12"/>
          </p:nvPr>
        </p:nvSpPr>
        <p:spPr/>
        <p:txBody>
          <a:bodyPr/>
          <a:p>
            <a:fld id="{9371D8AD-A587-4402-84D6-B8894F671F49}" type="slidenum">
              <a:rPr altLang="en-US" lang="zh-CN" smtClean="0"/>
            </a:fld>
            <a:endParaRPr altLang="en-US"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图片与标题">
    <p:spTree>
      <p:nvGrpSpPr>
        <p:cNvPr id="268" name=""/>
        <p:cNvGrpSpPr/>
        <p:nvPr/>
      </p:nvGrpSpPr>
      <p:grpSpPr>
        <a:xfrm>
          <a:off x="0" y="0"/>
          <a:ext cx="0" cy="0"/>
          <a:chOff x="0" y="0"/>
          <a:chExt cx="0" cy="0"/>
        </a:xfrm>
      </p:grpSpPr>
      <p:sp>
        <p:nvSpPr>
          <p:cNvPr id="1048997" name="标题 1"/>
          <p:cNvSpPr>
            <a:spLocks noGrp="1"/>
          </p:cNvSpPr>
          <p:nvPr>
            <p:ph type="title"/>
          </p:nvPr>
        </p:nvSpPr>
        <p:spPr>
          <a:xfrm>
            <a:off x="839788" y="457200"/>
            <a:ext cx="3932237" cy="1600200"/>
          </a:xfrm>
        </p:spPr>
        <p:txBody>
          <a:bodyPr anchor="b"/>
          <a:lstStyle>
            <a:lvl1pPr>
              <a:defRPr sz="3200"/>
            </a:lvl1pPr>
          </a:lstStyle>
          <a:p>
            <a:r>
              <a:rPr altLang="en-US" lang="zh-CN" smtClean="0"/>
              <a:t>单击此处编辑母版标题样式</a:t>
            </a:r>
            <a:endParaRPr altLang="en-US" lang="zh-CN"/>
          </a:p>
        </p:txBody>
      </p:sp>
      <p:sp>
        <p:nvSpPr>
          <p:cNvPr id="1048998" name="图片占位符 2"/>
          <p:cNvSpPr>
            <a:spLocks noGrp="1"/>
          </p:cNvSpPr>
          <p:nvPr>
            <p:ph type="pic" idx="1"/>
          </p:nvPr>
        </p:nvSpPr>
        <p:spPr>
          <a:xfrm>
            <a:off x="5183188" y="987425"/>
            <a:ext cx="6172200" cy="4873625"/>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altLang="en-US" lang="zh-CN"/>
          </a:p>
        </p:txBody>
      </p:sp>
      <p:sp>
        <p:nvSpPr>
          <p:cNvPr id="1048999" name="文本占位符 3"/>
          <p:cNvSpPr>
            <a:spLocks noGrp="1"/>
          </p:cNvSpPr>
          <p:nvPr>
            <p:ph type="body" sz="half" idx="2" hasCustomPrompt="1"/>
          </p:nvPr>
        </p:nvSpPr>
        <p:spPr>
          <a:xfrm>
            <a:off x="839788" y="2057400"/>
            <a:ext cx="3932237" cy="3811588"/>
          </a:xfrm>
        </p:spPr>
        <p:txBody>
          <a:bodyPr/>
          <a:lstStyle>
            <a:lvl1pPr indent="0" marL="0">
              <a:buNone/>
              <a:defRPr sz="1600"/>
            </a:lvl1pPr>
            <a:lvl2pPr indent="0" marL="457200">
              <a:buNone/>
              <a:defRPr sz="1400"/>
            </a:lvl2pPr>
            <a:lvl3pPr indent="0" marL="914400">
              <a:buNone/>
              <a:defRPr sz="1200"/>
            </a:lvl3pPr>
            <a:lvl4pPr indent="0" marL="1371600">
              <a:buNone/>
              <a:defRPr sz="1000"/>
            </a:lvl4pPr>
            <a:lvl5pPr indent="0" marL="1828800">
              <a:buNone/>
              <a:defRPr sz="1000"/>
            </a:lvl5pPr>
            <a:lvl6pPr indent="0" marL="2286000">
              <a:buNone/>
              <a:defRPr sz="1000"/>
            </a:lvl6pPr>
            <a:lvl7pPr indent="0" marL="2743200">
              <a:buNone/>
              <a:defRPr sz="1000"/>
            </a:lvl7pPr>
            <a:lvl8pPr indent="0" marL="3200400">
              <a:buNone/>
              <a:defRPr sz="1000"/>
            </a:lvl8pPr>
            <a:lvl9pPr indent="0" marL="3657600">
              <a:buNone/>
              <a:defRPr sz="1000"/>
            </a:lvl9pPr>
          </a:lstStyle>
          <a:p>
            <a:pPr lvl="0"/>
            <a:r>
              <a:rPr altLang="en-US" lang="zh-CN" smtClean="0"/>
              <a:t>编辑母版文本样式</a:t>
            </a:r>
            <a:endParaRPr altLang="en-US" lang="zh-CN" smtClean="0"/>
          </a:p>
        </p:txBody>
      </p:sp>
      <p:sp>
        <p:nvSpPr>
          <p:cNvPr id="1049000" name="日期占位符 4"/>
          <p:cNvSpPr>
            <a:spLocks noGrp="1"/>
          </p:cNvSpPr>
          <p:nvPr>
            <p:ph type="dt" sz="half" idx="10"/>
          </p:nvPr>
        </p:nvSpPr>
        <p:spPr/>
        <p:txBody>
          <a:bodyPr/>
          <a:p>
            <a:fld id="{9D9D8923-DD0D-4E49-9E2B-0D58631D3466}" type="datetimeFigureOut">
              <a:rPr altLang="en-US" lang="zh-CN" smtClean="0"/>
            </a:fld>
            <a:endParaRPr altLang="en-US" lang="zh-CN"/>
          </a:p>
        </p:txBody>
      </p:sp>
      <p:sp>
        <p:nvSpPr>
          <p:cNvPr id="1049001" name="页脚占位符 5"/>
          <p:cNvSpPr>
            <a:spLocks noGrp="1"/>
          </p:cNvSpPr>
          <p:nvPr>
            <p:ph type="ftr" sz="quarter" idx="11"/>
          </p:nvPr>
        </p:nvSpPr>
        <p:spPr/>
        <p:txBody>
          <a:bodyPr/>
          <a:p>
            <a:endParaRPr altLang="en-US" lang="zh-CN"/>
          </a:p>
        </p:txBody>
      </p:sp>
      <p:sp>
        <p:nvSpPr>
          <p:cNvPr id="1049002" name="灯片编号占位符 6"/>
          <p:cNvSpPr>
            <a:spLocks noGrp="1"/>
          </p:cNvSpPr>
          <p:nvPr>
            <p:ph type="sldNum" sz="quarter" idx="12"/>
          </p:nvPr>
        </p:nvSpPr>
        <p:spPr/>
        <p:txBody>
          <a:bodyPr/>
          <a:p>
            <a:fld id="{9371D8AD-A587-4402-84D6-B8894F671F49}" type="slidenum">
              <a:rPr altLang="en-US" lang="zh-CN" smtClean="0"/>
            </a:fld>
            <a:endParaRPr altLang="en-US" lang="zh-C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p:spPr>
        <p:txBody>
          <a:bodyPr anchor="ctr" bIns="45720" lIns="91440" rIns="91440" rtlCol="0" tIns="45720" vert="horz">
            <a:normAutofit/>
          </a:bodyPr>
          <a:p>
            <a:r>
              <a:rPr altLang="en-US" lang="zh-CN" smtClean="0"/>
              <a:t>单击此处编辑母版标题样式</a:t>
            </a:r>
            <a:endParaRPr altLang="en-US" lang="zh-CN"/>
          </a:p>
        </p:txBody>
      </p:sp>
      <p:sp>
        <p:nvSpPr>
          <p:cNvPr id="1048577" name="文本占位符 2"/>
          <p:cNvSpPr>
            <a:spLocks noGrp="1"/>
          </p:cNvSpPr>
          <p:nvPr>
            <p:ph type="body" idx="1"/>
          </p:nvPr>
        </p:nvSpPr>
        <p:spPr>
          <a:xfrm>
            <a:off x="838200" y="1825625"/>
            <a:ext cx="10515600" cy="4351338"/>
          </a:xfrm>
          <a:prstGeom prst="rect"/>
        </p:spPr>
        <p:txBody>
          <a:bodyPr bIns="45720" lIns="91440" rIns="91440" rtlCol="0" tIns="45720" vert="horz">
            <a:normAutofit/>
          </a:bodyPr>
          <a:p>
            <a:pPr lvl="0"/>
            <a:r>
              <a:rPr altLang="en-US" lang="zh-CN" smtClean="0"/>
              <a:t>编辑母版文本样式</a:t>
            </a:r>
            <a:endParaRPr altLang="en-US" lang="zh-CN" smtClean="0"/>
          </a:p>
          <a:p>
            <a:pPr lvl="1"/>
            <a:r>
              <a:rPr altLang="en-US" lang="zh-CN" smtClean="0"/>
              <a:t>第二级</a:t>
            </a:r>
            <a:endParaRPr altLang="en-US" lang="zh-CN" smtClean="0"/>
          </a:p>
          <a:p>
            <a:pPr lvl="2"/>
            <a:r>
              <a:rPr altLang="en-US" lang="zh-CN" smtClean="0"/>
              <a:t>第三级</a:t>
            </a:r>
            <a:endParaRPr altLang="en-US" lang="zh-CN" smtClean="0"/>
          </a:p>
          <a:p>
            <a:pPr lvl="3"/>
            <a:r>
              <a:rPr altLang="en-US" lang="zh-CN" smtClean="0"/>
              <a:t>第四级</a:t>
            </a:r>
            <a:endParaRPr altLang="en-US" lang="zh-CN" smtClean="0"/>
          </a:p>
          <a:p>
            <a:pPr lvl="4"/>
            <a:r>
              <a:rPr altLang="en-US" lang="zh-CN" smtClean="0"/>
              <a:t>第五级</a:t>
            </a:r>
            <a:endParaRPr altLang="en-US" lang="zh-CN"/>
          </a:p>
        </p:txBody>
      </p:sp>
      <p:sp>
        <p:nvSpPr>
          <p:cNvPr id="1048578" name="日期占位符 3"/>
          <p:cNvSpPr>
            <a:spLocks noGrp="1"/>
          </p:cNvSpPr>
          <p:nvPr>
            <p:ph type="dt" sz="half" idx="2"/>
          </p:nvPr>
        </p:nvSpPr>
        <p:spPr>
          <a:xfrm>
            <a:off x="838200" y="6356350"/>
            <a:ext cx="2743200" cy="365125"/>
          </a:xfrm>
          <a:prstGeom prst="rect"/>
        </p:spPr>
        <p:txBody>
          <a:bodyPr anchor="ctr" bIns="45720" lIns="91440" rIns="91440" rtlCol="0" tIns="45720" vert="horz"/>
          <a:lstStyle>
            <a:lvl1pPr algn="l">
              <a:defRPr sz="1200">
                <a:solidFill>
                  <a:schemeClr val="tx1">
                    <a:tint val="75000"/>
                  </a:schemeClr>
                </a:solidFill>
              </a:defRPr>
            </a:lvl1pPr>
          </a:lstStyle>
          <a:p>
            <a:fld id="{9D9D8923-DD0D-4E49-9E2B-0D58631D3466}" type="datetimeFigureOut">
              <a:rPr altLang="en-US" lang="zh-CN" smtClean="0"/>
            </a:fld>
            <a:endParaRPr altLang="en-US" lang="zh-CN"/>
          </a:p>
        </p:txBody>
      </p:sp>
      <p:sp>
        <p:nvSpPr>
          <p:cNvPr id="1048579" name="页脚占位符 4"/>
          <p:cNvSpPr>
            <a:spLocks noGrp="1"/>
          </p:cNvSpPr>
          <p:nvPr>
            <p:ph type="ftr" sz="quarter" idx="3"/>
          </p:nvPr>
        </p:nvSpPr>
        <p:spPr>
          <a:xfrm>
            <a:off x="4038600" y="6356350"/>
            <a:ext cx="4114800" cy="365125"/>
          </a:xfrm>
          <a:prstGeom prst="rect"/>
        </p:spPr>
        <p:txBody>
          <a:bodyPr anchor="ctr" bIns="45720" lIns="91440" rIns="91440" rtlCol="0" tIns="45720" vert="horz"/>
          <a:lstStyle>
            <a:lvl1pPr algn="ctr">
              <a:defRPr sz="1200">
                <a:solidFill>
                  <a:schemeClr val="tx1">
                    <a:tint val="75000"/>
                  </a:schemeClr>
                </a:solidFill>
              </a:defRPr>
            </a:lvl1pPr>
          </a:lstStyle>
          <a:p>
            <a:endParaRPr altLang="en-US" lang="zh-CN"/>
          </a:p>
        </p:txBody>
      </p:sp>
      <p:sp>
        <p:nvSpPr>
          <p:cNvPr id="1048580" name="灯片编号占位符 5"/>
          <p:cNvSpPr>
            <a:spLocks noGrp="1"/>
          </p:cNvSpPr>
          <p:nvPr>
            <p:ph type="sldNum" sz="quarter" idx="4"/>
          </p:nvPr>
        </p:nvSpPr>
        <p:spPr>
          <a:xfrm>
            <a:off x="8610600" y="6356350"/>
            <a:ext cx="2743200" cy="365125"/>
          </a:xfrm>
          <a:prstGeom prst="rect"/>
        </p:spPr>
        <p:txBody>
          <a:bodyPr anchor="ctr" bIns="45720" lIns="91440" rIns="91440" rtlCol="0" tIns="45720" vert="horz"/>
          <a:lstStyle>
            <a:lvl1pPr algn="r">
              <a:defRPr sz="1200">
                <a:solidFill>
                  <a:schemeClr val="tx1">
                    <a:tint val="75000"/>
                  </a:schemeClr>
                </a:solidFill>
              </a:defRPr>
            </a:lvl1pPr>
          </a:lstStyle>
          <a:p>
            <a:fld id="{9371D8AD-A587-4402-84D6-B8894F671F49}" type="slidenum">
              <a:rPr altLang="en-US" lang="zh-CN" smtClean="0"/>
            </a:fld>
            <a:endParaRPr altLang="en-US" lang="zh-CN"/>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grpSp>
        <p:nvGrpSpPr>
          <p:cNvPr id="26" name="组合 102"/>
          <p:cNvGrpSpPr/>
          <p:nvPr/>
        </p:nvGrpSpPr>
        <p:grpSpPr>
          <a:xfrm>
            <a:off x="0" y="0"/>
            <a:ext cx="12170535" cy="6858001"/>
            <a:chOff x="0" y="0"/>
            <a:chExt cx="12170535" cy="6858001"/>
          </a:xfrm>
        </p:grpSpPr>
        <p:pic>
          <p:nvPicPr>
            <p:cNvPr id="2097152" name="图片 103"/>
            <p:cNvPicPr>
              <a:picLocks noChangeAspect="1"/>
            </p:cNvPicPr>
            <p:nvPr/>
          </p:nvPicPr>
          <p:blipFill>
            <a:blip xmlns:r="http://schemas.openxmlformats.org/officeDocument/2006/relationships" r:embed="rId1" cstate="print"/>
            <a:stretch>
              <a:fillRect/>
            </a:stretch>
          </p:blipFill>
          <p:spPr>
            <a:xfrm rot="5400000">
              <a:off x="1714500" y="-1714500"/>
              <a:ext cx="6858000" cy="10287000"/>
            </a:xfrm>
            <a:prstGeom prst="rect"/>
          </p:spPr>
        </p:pic>
        <p:pic>
          <p:nvPicPr>
            <p:cNvPr id="2097153" name="图片 104"/>
            <p:cNvPicPr>
              <a:picLocks noChangeAspect="1"/>
            </p:cNvPicPr>
            <p:nvPr/>
          </p:nvPicPr>
          <p:blipFill rotWithShape="1">
            <a:blip xmlns:r="http://schemas.openxmlformats.org/officeDocument/2006/relationships" r:embed="rId1" cstate="print"/>
            <a:srcRect t="3536" b="78393"/>
            <a:stretch>
              <a:fillRect/>
            </a:stretch>
          </p:blipFill>
          <p:spPr>
            <a:xfrm rot="5400000">
              <a:off x="7812048" y="2499514"/>
              <a:ext cx="6858000" cy="1858974"/>
            </a:xfrm>
            <a:prstGeom prst="rect"/>
          </p:spPr>
        </p:pic>
      </p:grpSp>
      <p:pic>
        <p:nvPicPr>
          <p:cNvPr id="2097154" name="图片 105"/>
          <p:cNvPicPr>
            <a:picLocks noChangeAspect="1"/>
          </p:cNvPicPr>
          <p:nvPr/>
        </p:nvPicPr>
        <p:blipFill>
          <a:blip xmlns:r="http://schemas.openxmlformats.org/officeDocument/2006/relationships" r:embed="rId2" cstate="print"/>
          <a:stretch>
            <a:fillRect/>
          </a:stretch>
        </p:blipFill>
        <p:spPr>
          <a:xfrm rot="16200000">
            <a:off x="2229876" y="-1796436"/>
            <a:ext cx="6923549" cy="10385323"/>
          </a:xfrm>
          <a:prstGeom prst="rect"/>
        </p:spPr>
      </p:pic>
      <p:pic>
        <p:nvPicPr>
          <p:cNvPr id="2097155" name="图片 98"/>
          <p:cNvPicPr>
            <a:picLocks noChangeAspect="1"/>
          </p:cNvPicPr>
          <p:nvPr/>
        </p:nvPicPr>
        <p:blipFill>
          <a:blip xmlns:r="http://schemas.openxmlformats.org/officeDocument/2006/relationships" r:embed="rId3" cstate="print"/>
          <a:srcRect l="1032" t="69427" r="80107" b="13368"/>
          <a:stretch>
            <a:fillRect/>
          </a:stretch>
        </p:blipFill>
        <p:spPr>
          <a:xfrm rot="5400000">
            <a:off x="3365052" y="-234040"/>
            <a:ext cx="1270818" cy="1738898"/>
          </a:xfrm>
          <a:custGeom>
            <a:avLst/>
            <a:gdLst>
              <a:gd name="connsiteX0" fmla="*/ 0 w 1270818"/>
              <a:gd name="connsiteY0" fmla="*/ 1738898 h 1738898"/>
              <a:gd name="connsiteX1" fmla="*/ 0 w 1270818"/>
              <a:gd name="connsiteY1" fmla="*/ 179471 h 1738898"/>
              <a:gd name="connsiteX2" fmla="*/ 531049 w 1270818"/>
              <a:gd name="connsiteY2" fmla="*/ 179471 h 1738898"/>
              <a:gd name="connsiteX3" fmla="*/ 531049 w 1270818"/>
              <a:gd name="connsiteY3" fmla="*/ 0 h 1738898"/>
              <a:gd name="connsiteX4" fmla="*/ 1270818 w 1270818"/>
              <a:gd name="connsiteY4" fmla="*/ 0 h 1738898"/>
              <a:gd name="connsiteX5" fmla="*/ 1270818 w 1270818"/>
              <a:gd name="connsiteY5" fmla="*/ 1425614 h 1738898"/>
              <a:gd name="connsiteX6" fmla="*/ 1203497 w 1270818"/>
              <a:gd name="connsiteY6" fmla="*/ 1425614 h 1738898"/>
              <a:gd name="connsiteX7" fmla="*/ 1203497 w 1270818"/>
              <a:gd name="connsiteY7" fmla="*/ 1137478 h 1738898"/>
              <a:gd name="connsiteX8" fmla="*/ 774691 w 1270818"/>
              <a:gd name="connsiteY8" fmla="*/ 1137478 h 1738898"/>
              <a:gd name="connsiteX9" fmla="*/ 774691 w 1270818"/>
              <a:gd name="connsiteY9" fmla="*/ 1628834 h 1738898"/>
              <a:gd name="connsiteX10" fmla="*/ 978144 w 1270818"/>
              <a:gd name="connsiteY10" fmla="*/ 1628834 h 1738898"/>
              <a:gd name="connsiteX11" fmla="*/ 978144 w 1270818"/>
              <a:gd name="connsiteY11" fmla="*/ 1738898 h 173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0818" h="1738898">
                <a:moveTo>
                  <a:pt x="0" y="1738898"/>
                </a:moveTo>
                <a:lnTo>
                  <a:pt x="0" y="179471"/>
                </a:lnTo>
                <a:lnTo>
                  <a:pt x="531049" y="179471"/>
                </a:lnTo>
                <a:lnTo>
                  <a:pt x="531049" y="0"/>
                </a:lnTo>
                <a:lnTo>
                  <a:pt x="1270818" y="0"/>
                </a:lnTo>
                <a:lnTo>
                  <a:pt x="1270818" y="1425614"/>
                </a:lnTo>
                <a:lnTo>
                  <a:pt x="1203497" y="1425614"/>
                </a:lnTo>
                <a:lnTo>
                  <a:pt x="1203497" y="1137478"/>
                </a:lnTo>
                <a:lnTo>
                  <a:pt x="774691" y="1137478"/>
                </a:lnTo>
                <a:lnTo>
                  <a:pt x="774691" y="1628834"/>
                </a:lnTo>
                <a:lnTo>
                  <a:pt x="978144" y="1628834"/>
                </a:lnTo>
                <a:lnTo>
                  <a:pt x="978144" y="1738898"/>
                </a:lnTo>
                <a:close/>
              </a:path>
            </a:pathLst>
          </a:custGeom>
        </p:spPr>
      </p:pic>
      <p:pic>
        <p:nvPicPr>
          <p:cNvPr id="2097156" name="图片 45"/>
          <p:cNvPicPr>
            <a:picLocks noChangeAspect="1"/>
          </p:cNvPicPr>
          <p:nvPr/>
        </p:nvPicPr>
        <p:blipFill>
          <a:blip xmlns:r="http://schemas.openxmlformats.org/officeDocument/2006/relationships" r:embed="rId4" cstate="print"/>
          <a:srcRect t="69496" r="80674" b="13299"/>
          <a:stretch>
            <a:fillRect/>
          </a:stretch>
        </p:blipFill>
        <p:spPr>
          <a:xfrm rot="5400000">
            <a:off x="3391235" y="-98121"/>
            <a:ext cx="1302136" cy="1738898"/>
          </a:xfrm>
          <a:custGeom>
            <a:avLst/>
            <a:gdLst>
              <a:gd name="connsiteX0" fmla="*/ 0 w 883585"/>
              <a:gd name="connsiteY0" fmla="*/ 0 h 1179957"/>
              <a:gd name="connsiteX1" fmla="*/ 883585 w 883585"/>
              <a:gd name="connsiteY1" fmla="*/ 0 h 1179957"/>
              <a:gd name="connsiteX2" fmla="*/ 883585 w 883585"/>
              <a:gd name="connsiteY2" fmla="*/ 1179957 h 1179957"/>
              <a:gd name="connsiteX3" fmla="*/ 0 w 883585"/>
              <a:gd name="connsiteY3" fmla="*/ 1179957 h 1179957"/>
            </a:gdLst>
            <a:ahLst/>
            <a:cxnLst>
              <a:cxn ang="0">
                <a:pos x="connsiteX0" y="connsiteY0"/>
              </a:cxn>
              <a:cxn ang="0">
                <a:pos x="connsiteX1" y="connsiteY1"/>
              </a:cxn>
              <a:cxn ang="0">
                <a:pos x="connsiteX2" y="connsiteY2"/>
              </a:cxn>
              <a:cxn ang="0">
                <a:pos x="connsiteX3" y="connsiteY3"/>
              </a:cxn>
            </a:cxnLst>
            <a:rect l="l" t="t" r="r" b="b"/>
            <a:pathLst>
              <a:path w="883585" h="1179957">
                <a:moveTo>
                  <a:pt x="0" y="0"/>
                </a:moveTo>
                <a:lnTo>
                  <a:pt x="883585" y="0"/>
                </a:lnTo>
                <a:lnTo>
                  <a:pt x="883585" y="1179957"/>
                </a:lnTo>
                <a:lnTo>
                  <a:pt x="0" y="1179957"/>
                </a:lnTo>
                <a:close/>
              </a:path>
            </a:pathLst>
          </a:custGeom>
        </p:spPr>
      </p:pic>
      <p:grpSp>
        <p:nvGrpSpPr>
          <p:cNvPr id="27" name="组合 49"/>
          <p:cNvGrpSpPr/>
          <p:nvPr/>
        </p:nvGrpSpPr>
        <p:grpSpPr>
          <a:xfrm>
            <a:off x="5521302" y="1"/>
            <a:ext cx="1568568" cy="1050971"/>
            <a:chOff x="4793805" y="1223752"/>
            <a:chExt cx="1064377" cy="713153"/>
          </a:xfrm>
        </p:grpSpPr>
        <p:pic>
          <p:nvPicPr>
            <p:cNvPr id="2097157" name="图片 18"/>
            <p:cNvPicPr>
              <a:picLocks noChangeAspect="1"/>
            </p:cNvPicPr>
            <p:nvPr/>
          </p:nvPicPr>
          <p:blipFill>
            <a:blip xmlns:r="http://schemas.openxmlformats.org/officeDocument/2006/relationships" r:embed="rId3" cstate="print"/>
            <a:srcRect l="1032" t="50554" r="85449" b="34392"/>
            <a:stretch>
              <a:fillRect/>
            </a:stretch>
          </p:blipFill>
          <p:spPr>
            <a:xfrm rot="5400000">
              <a:off x="5000941" y="1016616"/>
              <a:ext cx="618113" cy="1032386"/>
            </a:xfrm>
            <a:custGeom>
              <a:avLst/>
              <a:gdLst>
                <a:gd name="connsiteX0" fmla="*/ 0 w 618113"/>
                <a:gd name="connsiteY0" fmla="*/ 0 h 1032386"/>
                <a:gd name="connsiteX1" fmla="*/ 618113 w 618113"/>
                <a:gd name="connsiteY1" fmla="*/ 0 h 1032386"/>
                <a:gd name="connsiteX2" fmla="*/ 618113 w 618113"/>
                <a:gd name="connsiteY2" fmla="*/ 1032386 h 1032386"/>
                <a:gd name="connsiteX3" fmla="*/ 0 w 618113"/>
                <a:gd name="connsiteY3" fmla="*/ 1032386 h 1032386"/>
              </a:gdLst>
              <a:ahLst/>
              <a:cxnLst>
                <a:cxn ang="0">
                  <a:pos x="connsiteX0" y="connsiteY0"/>
                </a:cxn>
                <a:cxn ang="0">
                  <a:pos x="connsiteX1" y="connsiteY1"/>
                </a:cxn>
                <a:cxn ang="0">
                  <a:pos x="connsiteX2" y="connsiteY2"/>
                </a:cxn>
                <a:cxn ang="0">
                  <a:pos x="connsiteX3" y="connsiteY3"/>
                </a:cxn>
              </a:cxnLst>
              <a:rect l="l" t="t" r="r" b="b"/>
              <a:pathLst>
                <a:path w="618113" h="1032386">
                  <a:moveTo>
                    <a:pt x="0" y="0"/>
                  </a:moveTo>
                  <a:lnTo>
                    <a:pt x="618113" y="0"/>
                  </a:lnTo>
                  <a:lnTo>
                    <a:pt x="618113" y="1032386"/>
                  </a:lnTo>
                  <a:lnTo>
                    <a:pt x="0" y="1032386"/>
                  </a:lnTo>
                  <a:close/>
                </a:path>
              </a:pathLst>
            </a:custGeom>
          </p:spPr>
        </p:pic>
        <p:pic>
          <p:nvPicPr>
            <p:cNvPr id="2097158" name="图片 46"/>
            <p:cNvPicPr>
              <a:picLocks noChangeAspect="1"/>
            </p:cNvPicPr>
            <p:nvPr/>
          </p:nvPicPr>
          <p:blipFill>
            <a:blip xmlns:r="http://schemas.openxmlformats.org/officeDocument/2006/relationships" r:embed="rId4" cstate="print"/>
            <a:srcRect t="50571" r="86187" b="34375"/>
            <a:stretch>
              <a:fillRect/>
            </a:stretch>
          </p:blipFill>
          <p:spPr>
            <a:xfrm rot="5400000">
              <a:off x="5026214" y="1104938"/>
              <a:ext cx="631549" cy="1032386"/>
            </a:xfrm>
            <a:custGeom>
              <a:avLst/>
              <a:gdLst>
                <a:gd name="connsiteX0" fmla="*/ 0 w 631549"/>
                <a:gd name="connsiteY0" fmla="*/ 0 h 1032386"/>
                <a:gd name="connsiteX1" fmla="*/ 631549 w 631549"/>
                <a:gd name="connsiteY1" fmla="*/ 0 h 1032386"/>
                <a:gd name="connsiteX2" fmla="*/ 631549 w 631549"/>
                <a:gd name="connsiteY2" fmla="*/ 1032386 h 1032386"/>
                <a:gd name="connsiteX3" fmla="*/ 0 w 631549"/>
                <a:gd name="connsiteY3" fmla="*/ 1032386 h 1032386"/>
              </a:gdLst>
              <a:ahLst/>
              <a:cxnLst>
                <a:cxn ang="0">
                  <a:pos x="connsiteX0" y="connsiteY0"/>
                </a:cxn>
                <a:cxn ang="0">
                  <a:pos x="connsiteX1" y="connsiteY1"/>
                </a:cxn>
                <a:cxn ang="0">
                  <a:pos x="connsiteX2" y="connsiteY2"/>
                </a:cxn>
                <a:cxn ang="0">
                  <a:pos x="connsiteX3" y="connsiteY3"/>
                </a:cxn>
              </a:cxnLst>
              <a:rect l="l" t="t" r="r" b="b"/>
              <a:pathLst>
                <a:path w="631549" h="1032386">
                  <a:moveTo>
                    <a:pt x="0" y="0"/>
                  </a:moveTo>
                  <a:lnTo>
                    <a:pt x="631549" y="0"/>
                  </a:lnTo>
                  <a:lnTo>
                    <a:pt x="631549" y="1032386"/>
                  </a:lnTo>
                  <a:lnTo>
                    <a:pt x="0" y="1032386"/>
                  </a:lnTo>
                  <a:close/>
                </a:path>
              </a:pathLst>
            </a:custGeom>
          </p:spPr>
        </p:pic>
      </p:grpSp>
      <p:grpSp>
        <p:nvGrpSpPr>
          <p:cNvPr id="28" name="组合 50"/>
          <p:cNvGrpSpPr/>
          <p:nvPr/>
        </p:nvGrpSpPr>
        <p:grpSpPr>
          <a:xfrm>
            <a:off x="7428647" y="1"/>
            <a:ext cx="1399995" cy="1050971"/>
            <a:chOff x="6088064" y="1223752"/>
            <a:chExt cx="949989" cy="713153"/>
          </a:xfrm>
        </p:grpSpPr>
        <p:pic>
          <p:nvPicPr>
            <p:cNvPr id="2097159" name="图片 19"/>
            <p:cNvPicPr>
              <a:picLocks noChangeAspect="1"/>
            </p:cNvPicPr>
            <p:nvPr/>
          </p:nvPicPr>
          <p:blipFill>
            <a:blip xmlns:r="http://schemas.openxmlformats.org/officeDocument/2006/relationships" r:embed="rId3" cstate="print"/>
            <a:srcRect l="1032" t="33402" r="85449" b="53264"/>
            <a:stretch>
              <a:fillRect/>
            </a:stretch>
          </p:blipFill>
          <p:spPr>
            <a:xfrm rot="5400000">
              <a:off x="6236207" y="1075609"/>
              <a:ext cx="618113" cy="914400"/>
            </a:xfrm>
            <a:custGeom>
              <a:avLst/>
              <a:gdLst>
                <a:gd name="connsiteX0" fmla="*/ 0 w 618113"/>
                <a:gd name="connsiteY0" fmla="*/ 0 h 914400"/>
                <a:gd name="connsiteX1" fmla="*/ 618113 w 618113"/>
                <a:gd name="connsiteY1" fmla="*/ 0 h 914400"/>
                <a:gd name="connsiteX2" fmla="*/ 618113 w 618113"/>
                <a:gd name="connsiteY2" fmla="*/ 914400 h 914400"/>
                <a:gd name="connsiteX3" fmla="*/ 0 w 618113"/>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618113" h="914400">
                  <a:moveTo>
                    <a:pt x="0" y="0"/>
                  </a:moveTo>
                  <a:lnTo>
                    <a:pt x="618113" y="0"/>
                  </a:lnTo>
                  <a:lnTo>
                    <a:pt x="618113" y="914400"/>
                  </a:lnTo>
                  <a:lnTo>
                    <a:pt x="0" y="914400"/>
                  </a:lnTo>
                  <a:close/>
                </a:path>
              </a:pathLst>
            </a:custGeom>
          </p:spPr>
        </p:pic>
        <p:pic>
          <p:nvPicPr>
            <p:cNvPr id="2097160" name="图片 47"/>
            <p:cNvPicPr>
              <a:picLocks noChangeAspect="1"/>
            </p:cNvPicPr>
            <p:nvPr/>
          </p:nvPicPr>
          <p:blipFill>
            <a:blip xmlns:r="http://schemas.openxmlformats.org/officeDocument/2006/relationships" r:embed="rId4" cstate="print"/>
            <a:srcRect t="33367" r="86187" b="53300"/>
            <a:stretch>
              <a:fillRect/>
            </a:stretch>
          </p:blipFill>
          <p:spPr>
            <a:xfrm rot="5400000">
              <a:off x="6265078" y="1163931"/>
              <a:ext cx="631549" cy="914400"/>
            </a:xfrm>
            <a:custGeom>
              <a:avLst/>
              <a:gdLst>
                <a:gd name="connsiteX0" fmla="*/ 0 w 631549"/>
                <a:gd name="connsiteY0" fmla="*/ 0 h 914400"/>
                <a:gd name="connsiteX1" fmla="*/ 631549 w 631549"/>
                <a:gd name="connsiteY1" fmla="*/ 0 h 914400"/>
                <a:gd name="connsiteX2" fmla="*/ 631549 w 631549"/>
                <a:gd name="connsiteY2" fmla="*/ 914400 h 914400"/>
                <a:gd name="connsiteX3" fmla="*/ 0 w 631549"/>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631549" h="914400">
                  <a:moveTo>
                    <a:pt x="0" y="0"/>
                  </a:moveTo>
                  <a:lnTo>
                    <a:pt x="631549" y="0"/>
                  </a:lnTo>
                  <a:lnTo>
                    <a:pt x="631549" y="914400"/>
                  </a:lnTo>
                  <a:lnTo>
                    <a:pt x="0" y="914400"/>
                  </a:lnTo>
                  <a:close/>
                </a:path>
              </a:pathLst>
            </a:custGeom>
          </p:spPr>
        </p:pic>
      </p:grpSp>
      <p:grpSp>
        <p:nvGrpSpPr>
          <p:cNvPr id="29" name="组合 55"/>
          <p:cNvGrpSpPr/>
          <p:nvPr/>
        </p:nvGrpSpPr>
        <p:grpSpPr>
          <a:xfrm>
            <a:off x="1" y="2885462"/>
            <a:ext cx="1344055" cy="1411461"/>
            <a:chOff x="2468338" y="3181727"/>
            <a:chExt cx="912030" cy="957769"/>
          </a:xfrm>
        </p:grpSpPr>
        <p:pic>
          <p:nvPicPr>
            <p:cNvPr id="2097161" name="图片 13"/>
            <p:cNvPicPr>
              <a:picLocks noChangeAspect="1"/>
            </p:cNvPicPr>
            <p:nvPr/>
          </p:nvPicPr>
          <p:blipFill>
            <a:blip xmlns:r="http://schemas.openxmlformats.org/officeDocument/2006/relationships" r:embed="rId3" cstate="print"/>
            <a:srcRect l="43857" t="86219" r="36817" b="662"/>
            <a:stretch>
              <a:fillRect/>
            </a:stretch>
          </p:blipFill>
          <p:spPr>
            <a:xfrm rot="5400000">
              <a:off x="2488667" y="3173653"/>
              <a:ext cx="883587" cy="899736"/>
            </a:xfrm>
            <a:custGeom>
              <a:avLst/>
              <a:gdLst>
                <a:gd name="connsiteX0" fmla="*/ 370850 w 883587"/>
                <a:gd name="connsiteY0" fmla="*/ 0 h 899736"/>
                <a:gd name="connsiteX1" fmla="*/ 883587 w 883587"/>
                <a:gd name="connsiteY1" fmla="*/ 0 h 899736"/>
                <a:gd name="connsiteX2" fmla="*/ 883587 w 883587"/>
                <a:gd name="connsiteY2" fmla="*/ 899736 h 899736"/>
                <a:gd name="connsiteX3" fmla="*/ 0 w 883587"/>
                <a:gd name="connsiteY3" fmla="*/ 899736 h 899736"/>
                <a:gd name="connsiteX4" fmla="*/ 0 w 883587"/>
                <a:gd name="connsiteY4" fmla="*/ 231169 h 899736"/>
                <a:gd name="connsiteX5" fmla="*/ 370850 w 883587"/>
                <a:gd name="connsiteY5" fmla="*/ 231169 h 89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587" h="899736">
                  <a:moveTo>
                    <a:pt x="370850" y="0"/>
                  </a:moveTo>
                  <a:lnTo>
                    <a:pt x="883587" y="0"/>
                  </a:lnTo>
                  <a:lnTo>
                    <a:pt x="883587" y="899736"/>
                  </a:lnTo>
                  <a:lnTo>
                    <a:pt x="0" y="899736"/>
                  </a:lnTo>
                  <a:lnTo>
                    <a:pt x="0" y="231169"/>
                  </a:lnTo>
                  <a:lnTo>
                    <a:pt x="370850" y="231169"/>
                  </a:lnTo>
                  <a:close/>
                </a:path>
              </a:pathLst>
            </a:custGeom>
          </p:spPr>
        </p:pic>
        <p:pic>
          <p:nvPicPr>
            <p:cNvPr id="2097162" name="图片 51"/>
            <p:cNvPicPr>
              <a:picLocks noChangeAspect="1"/>
            </p:cNvPicPr>
            <p:nvPr/>
          </p:nvPicPr>
          <p:blipFill>
            <a:blip xmlns:r="http://schemas.openxmlformats.org/officeDocument/2006/relationships" r:embed="rId4" cstate="print"/>
            <a:srcRect l="42663" t="86701" r="38011"/>
            <a:stretch>
              <a:fillRect/>
            </a:stretch>
          </p:blipFill>
          <p:spPr>
            <a:xfrm rot="5400000">
              <a:off x="2482559" y="3241688"/>
              <a:ext cx="883587" cy="912030"/>
            </a:xfrm>
            <a:custGeom>
              <a:avLst/>
              <a:gdLst>
                <a:gd name="connsiteX0" fmla="*/ 0 w 883587"/>
                <a:gd name="connsiteY0" fmla="*/ 0 h 912030"/>
                <a:gd name="connsiteX1" fmla="*/ 883587 w 883587"/>
                <a:gd name="connsiteY1" fmla="*/ 0 h 912030"/>
                <a:gd name="connsiteX2" fmla="*/ 883587 w 883587"/>
                <a:gd name="connsiteY2" fmla="*/ 912030 h 912030"/>
                <a:gd name="connsiteX3" fmla="*/ 0 w 883587"/>
                <a:gd name="connsiteY3" fmla="*/ 912030 h 912030"/>
              </a:gdLst>
              <a:ahLst/>
              <a:cxnLst>
                <a:cxn ang="0">
                  <a:pos x="connsiteX0" y="connsiteY0"/>
                </a:cxn>
                <a:cxn ang="0">
                  <a:pos x="connsiteX1" y="connsiteY1"/>
                </a:cxn>
                <a:cxn ang="0">
                  <a:pos x="connsiteX2" y="connsiteY2"/>
                </a:cxn>
                <a:cxn ang="0">
                  <a:pos x="connsiteX3" y="connsiteY3"/>
                </a:cxn>
              </a:cxnLst>
              <a:rect l="l" t="t" r="r" b="b"/>
              <a:pathLst>
                <a:path w="883587" h="912030">
                  <a:moveTo>
                    <a:pt x="0" y="0"/>
                  </a:moveTo>
                  <a:lnTo>
                    <a:pt x="883587" y="0"/>
                  </a:lnTo>
                  <a:lnTo>
                    <a:pt x="883587" y="912030"/>
                  </a:lnTo>
                  <a:lnTo>
                    <a:pt x="0" y="912030"/>
                  </a:lnTo>
                  <a:close/>
                </a:path>
              </a:pathLst>
            </a:custGeom>
          </p:spPr>
        </p:pic>
      </p:grpSp>
      <p:grpSp>
        <p:nvGrpSpPr>
          <p:cNvPr id="30" name="组合 56"/>
          <p:cNvGrpSpPr/>
          <p:nvPr/>
        </p:nvGrpSpPr>
        <p:grpSpPr>
          <a:xfrm>
            <a:off x="297309" y="1776752"/>
            <a:ext cx="918151" cy="848056"/>
            <a:chOff x="2670081" y="2429394"/>
            <a:chExt cx="623026" cy="575462"/>
          </a:xfrm>
        </p:grpSpPr>
        <p:pic>
          <p:nvPicPr>
            <p:cNvPr id="2097163" name="图片 14"/>
            <p:cNvPicPr>
              <a:picLocks noChangeAspect="1"/>
            </p:cNvPicPr>
            <p:nvPr/>
          </p:nvPicPr>
          <p:blipFill>
            <a:blip xmlns:r="http://schemas.openxmlformats.org/officeDocument/2006/relationships" r:embed="rId3" cstate="print"/>
            <a:srcRect l="27402" t="87973" r="62276" b="3425"/>
            <a:stretch>
              <a:fillRect/>
            </a:stretch>
          </p:blipFill>
          <p:spPr>
            <a:xfrm rot="5400000">
              <a:off x="2729074" y="2370401"/>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pic>
          <p:nvPicPr>
            <p:cNvPr id="2097164" name="图片 52"/>
            <p:cNvPicPr>
              <a:picLocks noChangeAspect="1"/>
            </p:cNvPicPr>
            <p:nvPr/>
          </p:nvPicPr>
          <p:blipFill>
            <a:blip xmlns:r="http://schemas.openxmlformats.org/officeDocument/2006/relationships" r:embed="rId4" cstate="print"/>
            <a:srcRect l="26849" t="87974" r="62828" b="3424"/>
            <a:stretch>
              <a:fillRect/>
            </a:stretch>
          </p:blipFill>
          <p:spPr>
            <a:xfrm rot="5400000">
              <a:off x="2762164" y="2473914"/>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grpSp>
      <p:grpSp>
        <p:nvGrpSpPr>
          <p:cNvPr id="31" name="组合 57"/>
          <p:cNvGrpSpPr/>
          <p:nvPr/>
        </p:nvGrpSpPr>
        <p:grpSpPr>
          <a:xfrm>
            <a:off x="1706538" y="132960"/>
            <a:ext cx="918151" cy="848056"/>
            <a:chOff x="3246495" y="2116807"/>
            <a:chExt cx="623026" cy="575462"/>
          </a:xfrm>
        </p:grpSpPr>
        <p:pic>
          <p:nvPicPr>
            <p:cNvPr id="2097165" name="图片 15"/>
            <p:cNvPicPr>
              <a:picLocks noChangeAspect="1"/>
            </p:cNvPicPr>
            <p:nvPr/>
          </p:nvPicPr>
          <p:blipFill>
            <a:blip xmlns:r="http://schemas.openxmlformats.org/officeDocument/2006/relationships" r:embed="rId3" cstate="print"/>
            <a:srcRect l="20565" t="79568" r="69113" b="11830"/>
            <a:stretch>
              <a:fillRect/>
            </a:stretch>
          </p:blipFill>
          <p:spPr>
            <a:xfrm rot="5400000">
              <a:off x="3305488" y="2057814"/>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pic>
          <p:nvPicPr>
            <p:cNvPr id="2097166" name="图片 53"/>
            <p:cNvPicPr>
              <a:picLocks noChangeAspect="1"/>
            </p:cNvPicPr>
            <p:nvPr/>
          </p:nvPicPr>
          <p:blipFill>
            <a:blip xmlns:r="http://schemas.openxmlformats.org/officeDocument/2006/relationships" r:embed="rId4" cstate="print"/>
            <a:srcRect l="20012" t="79569" r="69665" b="11829"/>
            <a:stretch>
              <a:fillRect/>
            </a:stretch>
          </p:blipFill>
          <p:spPr>
            <a:xfrm rot="5400000">
              <a:off x="3338578" y="2161327"/>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grpSp>
      <p:pic>
        <p:nvPicPr>
          <p:cNvPr id="2097167" name="图片 101"/>
          <p:cNvPicPr>
            <a:picLocks noChangeAspect="1"/>
          </p:cNvPicPr>
          <p:nvPr/>
        </p:nvPicPr>
        <p:blipFill>
          <a:blip xmlns:r="http://schemas.openxmlformats.org/officeDocument/2006/relationships" r:embed="rId3" cstate="print"/>
          <a:srcRect l="1032" t="85607" r="79965" b="662"/>
          <a:stretch>
            <a:fillRect/>
          </a:stretch>
        </p:blipFill>
        <p:spPr>
          <a:xfrm rot="5400000">
            <a:off x="71745" y="-53684"/>
            <a:ext cx="1280405" cy="1387773"/>
          </a:xfrm>
          <a:custGeom>
            <a:avLst/>
            <a:gdLst>
              <a:gd name="connsiteX0" fmla="*/ 0 w 1280405"/>
              <a:gd name="connsiteY0" fmla="*/ 1387773 h 1387773"/>
              <a:gd name="connsiteX1" fmla="*/ 0 w 1280405"/>
              <a:gd name="connsiteY1" fmla="*/ 200696 h 1387773"/>
              <a:gd name="connsiteX2" fmla="*/ 622205 w 1280405"/>
              <a:gd name="connsiteY2" fmla="*/ 200696 h 1387773"/>
              <a:gd name="connsiteX3" fmla="*/ 622205 w 1280405"/>
              <a:gd name="connsiteY3" fmla="*/ 0 h 1387773"/>
              <a:gd name="connsiteX4" fmla="*/ 1280405 w 1280405"/>
              <a:gd name="connsiteY4" fmla="*/ 0 h 1387773"/>
              <a:gd name="connsiteX5" fmla="*/ 1280405 w 1280405"/>
              <a:gd name="connsiteY5" fmla="*/ 718569 h 1387773"/>
              <a:gd name="connsiteX6" fmla="*/ 1036586 w 1280405"/>
              <a:gd name="connsiteY6" fmla="*/ 718569 h 1387773"/>
              <a:gd name="connsiteX7" fmla="*/ 1036586 w 1280405"/>
              <a:gd name="connsiteY7" fmla="*/ 1209924 h 1387773"/>
              <a:gd name="connsiteX8" fmla="*/ 1280405 w 1280405"/>
              <a:gd name="connsiteY8" fmla="*/ 1209924 h 1387773"/>
              <a:gd name="connsiteX9" fmla="*/ 1280405 w 1280405"/>
              <a:gd name="connsiteY9" fmla="*/ 1387773 h 138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405" h="1387773">
                <a:moveTo>
                  <a:pt x="0" y="1387773"/>
                </a:moveTo>
                <a:lnTo>
                  <a:pt x="0" y="200696"/>
                </a:lnTo>
                <a:lnTo>
                  <a:pt x="622205" y="200696"/>
                </a:lnTo>
                <a:lnTo>
                  <a:pt x="622205" y="0"/>
                </a:lnTo>
                <a:lnTo>
                  <a:pt x="1280405" y="0"/>
                </a:lnTo>
                <a:lnTo>
                  <a:pt x="1280405" y="718569"/>
                </a:lnTo>
                <a:lnTo>
                  <a:pt x="1036586" y="718569"/>
                </a:lnTo>
                <a:lnTo>
                  <a:pt x="1036586" y="1209924"/>
                </a:lnTo>
                <a:lnTo>
                  <a:pt x="1280405" y="1209924"/>
                </a:lnTo>
                <a:lnTo>
                  <a:pt x="1280405" y="1387773"/>
                </a:lnTo>
                <a:close/>
              </a:path>
            </a:pathLst>
          </a:custGeom>
        </p:spPr>
      </p:pic>
      <p:pic>
        <p:nvPicPr>
          <p:cNvPr id="2097168" name="图片 54"/>
          <p:cNvPicPr>
            <a:picLocks noChangeAspect="1"/>
          </p:cNvPicPr>
          <p:nvPr/>
        </p:nvPicPr>
        <p:blipFill>
          <a:blip xmlns:r="http://schemas.openxmlformats.org/officeDocument/2006/relationships" r:embed="rId4" cstate="print"/>
          <a:srcRect t="87096" r="81334"/>
          <a:stretch>
            <a:fillRect/>
          </a:stretch>
        </p:blipFill>
        <p:spPr>
          <a:xfrm rot="5400000">
            <a:off x="23255" y="97005"/>
            <a:ext cx="1257696" cy="1304206"/>
          </a:xfrm>
          <a:custGeom>
            <a:avLst/>
            <a:gdLst>
              <a:gd name="connsiteX0" fmla="*/ 0 w 853430"/>
              <a:gd name="connsiteY0" fmla="*/ 0 h 884990"/>
              <a:gd name="connsiteX1" fmla="*/ 853430 w 853430"/>
              <a:gd name="connsiteY1" fmla="*/ 0 h 884990"/>
              <a:gd name="connsiteX2" fmla="*/ 853430 w 853430"/>
              <a:gd name="connsiteY2" fmla="*/ 884990 h 884990"/>
              <a:gd name="connsiteX3" fmla="*/ 0 w 853430"/>
              <a:gd name="connsiteY3" fmla="*/ 884990 h 884990"/>
            </a:gdLst>
            <a:ahLst/>
            <a:cxnLst>
              <a:cxn ang="0">
                <a:pos x="connsiteX0" y="connsiteY0"/>
              </a:cxn>
              <a:cxn ang="0">
                <a:pos x="connsiteX1" y="connsiteY1"/>
              </a:cxn>
              <a:cxn ang="0">
                <a:pos x="connsiteX2" y="connsiteY2"/>
              </a:cxn>
              <a:cxn ang="0">
                <a:pos x="connsiteX3" y="connsiteY3"/>
              </a:cxn>
            </a:cxnLst>
            <a:rect l="l" t="t" r="r" b="b"/>
            <a:pathLst>
              <a:path w="853430" h="884990">
                <a:moveTo>
                  <a:pt x="0" y="0"/>
                </a:moveTo>
                <a:lnTo>
                  <a:pt x="853430" y="0"/>
                </a:lnTo>
                <a:lnTo>
                  <a:pt x="853430" y="884990"/>
                </a:lnTo>
                <a:lnTo>
                  <a:pt x="0" y="884990"/>
                </a:lnTo>
                <a:close/>
              </a:path>
            </a:pathLst>
          </a:custGeom>
        </p:spPr>
      </p:pic>
      <p:grpSp>
        <p:nvGrpSpPr>
          <p:cNvPr id="32" name="组合 66"/>
          <p:cNvGrpSpPr/>
          <p:nvPr/>
        </p:nvGrpSpPr>
        <p:grpSpPr>
          <a:xfrm>
            <a:off x="4150379" y="5734352"/>
            <a:ext cx="920472" cy="934897"/>
            <a:chOff x="4791131" y="5014195"/>
            <a:chExt cx="624601" cy="634389"/>
          </a:xfrm>
        </p:grpSpPr>
        <p:pic>
          <p:nvPicPr>
            <p:cNvPr id="2097169" name="图片 9"/>
            <p:cNvPicPr>
              <a:picLocks noChangeAspect="1"/>
            </p:cNvPicPr>
            <p:nvPr/>
          </p:nvPicPr>
          <p:blipFill>
            <a:blip xmlns:r="http://schemas.openxmlformats.org/officeDocument/2006/relationships" r:embed="rId3" cstate="print"/>
            <a:srcRect l="83937" t="57045" r="5740" b="34353"/>
            <a:stretch>
              <a:fillRect/>
            </a:stretch>
          </p:blipFill>
          <p:spPr>
            <a:xfrm rot="5400000">
              <a:off x="4850124" y="4955202"/>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pic>
          <p:nvPicPr>
            <p:cNvPr id="2097170" name="图片 59"/>
            <p:cNvPicPr>
              <a:picLocks noChangeAspect="1"/>
            </p:cNvPicPr>
            <p:nvPr/>
          </p:nvPicPr>
          <p:blipFill>
            <a:blip xmlns:r="http://schemas.openxmlformats.org/officeDocument/2006/relationships" r:embed="rId4" cstate="print"/>
            <a:srcRect l="86287" t="57023" r="3391" b="34375"/>
            <a:stretch>
              <a:fillRect/>
            </a:stretch>
          </p:blipFill>
          <p:spPr>
            <a:xfrm rot="5400000">
              <a:off x="4884789" y="5117642"/>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grpSp>
      <p:grpSp>
        <p:nvGrpSpPr>
          <p:cNvPr id="33" name="组合 65"/>
          <p:cNvGrpSpPr/>
          <p:nvPr/>
        </p:nvGrpSpPr>
        <p:grpSpPr>
          <a:xfrm>
            <a:off x="3049106" y="5710032"/>
            <a:ext cx="920472" cy="934897"/>
            <a:chOff x="4197836" y="5096625"/>
            <a:chExt cx="624601" cy="634389"/>
          </a:xfrm>
        </p:grpSpPr>
        <p:pic>
          <p:nvPicPr>
            <p:cNvPr id="2097171" name="图片 10"/>
            <p:cNvPicPr>
              <a:picLocks noChangeAspect="1"/>
            </p:cNvPicPr>
            <p:nvPr/>
          </p:nvPicPr>
          <p:blipFill>
            <a:blip xmlns:r="http://schemas.openxmlformats.org/officeDocument/2006/relationships" r:embed="rId3" cstate="print"/>
            <a:srcRect l="85740" t="65696" r="3937" b="25702"/>
            <a:stretch>
              <a:fillRect/>
            </a:stretch>
          </p:blipFill>
          <p:spPr>
            <a:xfrm rot="5400000">
              <a:off x="4256829" y="5037632"/>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pic>
          <p:nvPicPr>
            <p:cNvPr id="2097172" name="图片 60"/>
            <p:cNvPicPr>
              <a:picLocks noChangeAspect="1"/>
            </p:cNvPicPr>
            <p:nvPr/>
          </p:nvPicPr>
          <p:blipFill>
            <a:blip xmlns:r="http://schemas.openxmlformats.org/officeDocument/2006/relationships" r:embed="rId4" cstate="print"/>
            <a:srcRect l="88089" t="65674" r="1588" b="25724"/>
            <a:stretch>
              <a:fillRect/>
            </a:stretch>
          </p:blipFill>
          <p:spPr>
            <a:xfrm rot="5400000">
              <a:off x="4291494" y="5200072"/>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grpSp>
      <p:grpSp>
        <p:nvGrpSpPr>
          <p:cNvPr id="34" name="组合 64"/>
          <p:cNvGrpSpPr/>
          <p:nvPr/>
        </p:nvGrpSpPr>
        <p:grpSpPr>
          <a:xfrm>
            <a:off x="1195531" y="5521506"/>
            <a:ext cx="1579310" cy="1336494"/>
            <a:chOff x="3139269" y="4970457"/>
            <a:chExt cx="1071666" cy="906899"/>
          </a:xfrm>
        </p:grpSpPr>
        <p:pic>
          <p:nvPicPr>
            <p:cNvPr id="2097173" name="图片 11"/>
            <p:cNvPicPr>
              <a:picLocks noChangeAspect="1"/>
            </p:cNvPicPr>
            <p:nvPr/>
          </p:nvPicPr>
          <p:blipFill>
            <a:blip xmlns:r="http://schemas.openxmlformats.org/officeDocument/2006/relationships" r:embed="rId3" cstate="print"/>
            <a:srcRect l="81045" t="74398" r="1810" b="10266"/>
            <a:stretch>
              <a:fillRect/>
            </a:stretch>
          </p:blipFill>
          <p:spPr>
            <a:xfrm rot="5400000">
              <a:off x="3273188" y="4836538"/>
              <a:ext cx="783872" cy="1051709"/>
            </a:xfrm>
            <a:custGeom>
              <a:avLst/>
              <a:gdLst>
                <a:gd name="connsiteX0" fmla="*/ 0 w 783872"/>
                <a:gd name="connsiteY0" fmla="*/ 0 h 1051709"/>
                <a:gd name="connsiteX1" fmla="*/ 783872 w 783872"/>
                <a:gd name="connsiteY1" fmla="*/ 0 h 1051709"/>
                <a:gd name="connsiteX2" fmla="*/ 783872 w 783872"/>
                <a:gd name="connsiteY2" fmla="*/ 1051709 h 1051709"/>
                <a:gd name="connsiteX3" fmla="*/ 0 w 783872"/>
                <a:gd name="connsiteY3" fmla="*/ 1051709 h 1051709"/>
              </a:gdLst>
              <a:ahLst/>
              <a:cxnLst>
                <a:cxn ang="0">
                  <a:pos x="connsiteX0" y="connsiteY0"/>
                </a:cxn>
                <a:cxn ang="0">
                  <a:pos x="connsiteX1" y="connsiteY1"/>
                </a:cxn>
                <a:cxn ang="0">
                  <a:pos x="connsiteX2" y="connsiteY2"/>
                </a:cxn>
                <a:cxn ang="0">
                  <a:pos x="connsiteX3" y="connsiteY3"/>
                </a:cxn>
              </a:cxnLst>
              <a:rect l="l" t="t" r="r" b="b"/>
              <a:pathLst>
                <a:path w="783872" h="1051709">
                  <a:moveTo>
                    <a:pt x="0" y="0"/>
                  </a:moveTo>
                  <a:lnTo>
                    <a:pt x="783872" y="0"/>
                  </a:lnTo>
                  <a:lnTo>
                    <a:pt x="783872" y="1051709"/>
                  </a:lnTo>
                  <a:lnTo>
                    <a:pt x="0" y="1051709"/>
                  </a:lnTo>
                  <a:close/>
                </a:path>
              </a:pathLst>
            </a:custGeom>
          </p:spPr>
        </p:pic>
        <p:pic>
          <p:nvPicPr>
            <p:cNvPr id="2097174" name="图片 61"/>
            <p:cNvPicPr>
              <a:picLocks noChangeAspect="1"/>
            </p:cNvPicPr>
            <p:nvPr/>
          </p:nvPicPr>
          <p:blipFill>
            <a:blip xmlns:r="http://schemas.openxmlformats.org/officeDocument/2006/relationships" r:embed="rId4" cstate="print"/>
            <a:srcRect l="83070" t="74590" b="10074"/>
            <a:stretch>
              <a:fillRect/>
            </a:stretch>
          </p:blipFill>
          <p:spPr>
            <a:xfrm rot="5400000">
              <a:off x="3298062" y="4964482"/>
              <a:ext cx="774038" cy="1051709"/>
            </a:xfrm>
            <a:custGeom>
              <a:avLst/>
              <a:gdLst>
                <a:gd name="connsiteX0" fmla="*/ 0 w 774038"/>
                <a:gd name="connsiteY0" fmla="*/ 0 h 1051709"/>
                <a:gd name="connsiteX1" fmla="*/ 774038 w 774038"/>
                <a:gd name="connsiteY1" fmla="*/ 0 h 1051709"/>
                <a:gd name="connsiteX2" fmla="*/ 774038 w 774038"/>
                <a:gd name="connsiteY2" fmla="*/ 1051709 h 1051709"/>
                <a:gd name="connsiteX3" fmla="*/ 0 w 774038"/>
                <a:gd name="connsiteY3" fmla="*/ 1051709 h 1051709"/>
              </a:gdLst>
              <a:ahLst/>
              <a:cxnLst>
                <a:cxn ang="0">
                  <a:pos x="connsiteX0" y="connsiteY0"/>
                </a:cxn>
                <a:cxn ang="0">
                  <a:pos x="connsiteX1" y="connsiteY1"/>
                </a:cxn>
                <a:cxn ang="0">
                  <a:pos x="connsiteX2" y="connsiteY2"/>
                </a:cxn>
                <a:cxn ang="0">
                  <a:pos x="connsiteX3" y="connsiteY3"/>
                </a:cxn>
              </a:cxnLst>
              <a:rect l="l" t="t" r="r" b="b"/>
              <a:pathLst>
                <a:path w="774038" h="1051709">
                  <a:moveTo>
                    <a:pt x="0" y="0"/>
                  </a:moveTo>
                  <a:lnTo>
                    <a:pt x="774038" y="0"/>
                  </a:lnTo>
                  <a:lnTo>
                    <a:pt x="774038" y="1051709"/>
                  </a:lnTo>
                  <a:lnTo>
                    <a:pt x="0" y="1051709"/>
                  </a:lnTo>
                  <a:close/>
                </a:path>
              </a:pathLst>
            </a:custGeom>
          </p:spPr>
        </p:pic>
      </p:grpSp>
      <p:grpSp>
        <p:nvGrpSpPr>
          <p:cNvPr id="35" name="组合 63"/>
          <p:cNvGrpSpPr/>
          <p:nvPr/>
        </p:nvGrpSpPr>
        <p:grpSpPr>
          <a:xfrm>
            <a:off x="1" y="4502288"/>
            <a:ext cx="1343998" cy="1851938"/>
            <a:chOff x="2468338" y="4278850"/>
            <a:chExt cx="911991" cy="1256662"/>
          </a:xfrm>
        </p:grpSpPr>
        <p:pic>
          <p:nvPicPr>
            <p:cNvPr id="2097175" name="图片 12"/>
            <p:cNvPicPr>
              <a:picLocks noChangeAspect="1"/>
            </p:cNvPicPr>
            <p:nvPr/>
          </p:nvPicPr>
          <p:blipFill>
            <a:blip xmlns:r="http://schemas.openxmlformats.org/officeDocument/2006/relationships" r:embed="rId3" cstate="print"/>
            <a:srcRect l="67854" t="86219" r="14448" b="662"/>
            <a:stretch>
              <a:fillRect/>
            </a:stretch>
          </p:blipFill>
          <p:spPr>
            <a:xfrm rot="5400000">
              <a:off x="2525875" y="4233568"/>
              <a:ext cx="809171" cy="899736"/>
            </a:xfrm>
            <a:custGeom>
              <a:avLst/>
              <a:gdLst>
                <a:gd name="connsiteX0" fmla="*/ 0 w 809171"/>
                <a:gd name="connsiteY0" fmla="*/ 0 h 899736"/>
                <a:gd name="connsiteX1" fmla="*/ 809171 w 809171"/>
                <a:gd name="connsiteY1" fmla="*/ 0 h 899736"/>
                <a:gd name="connsiteX2" fmla="*/ 809171 w 809171"/>
                <a:gd name="connsiteY2" fmla="*/ 899736 h 899736"/>
                <a:gd name="connsiteX3" fmla="*/ 0 w 809171"/>
                <a:gd name="connsiteY3" fmla="*/ 899736 h 899736"/>
              </a:gdLst>
              <a:ahLst/>
              <a:cxnLst>
                <a:cxn ang="0">
                  <a:pos x="connsiteX0" y="connsiteY0"/>
                </a:cxn>
                <a:cxn ang="0">
                  <a:pos x="connsiteX1" y="connsiteY1"/>
                </a:cxn>
                <a:cxn ang="0">
                  <a:pos x="connsiteX2" y="connsiteY2"/>
                </a:cxn>
                <a:cxn ang="0">
                  <a:pos x="connsiteX3" y="connsiteY3"/>
                </a:cxn>
              </a:cxnLst>
              <a:rect l="l" t="t" r="r" b="b"/>
              <a:pathLst>
                <a:path w="809171" h="899736">
                  <a:moveTo>
                    <a:pt x="0" y="0"/>
                  </a:moveTo>
                  <a:lnTo>
                    <a:pt x="809171" y="0"/>
                  </a:lnTo>
                  <a:lnTo>
                    <a:pt x="809171" y="899736"/>
                  </a:lnTo>
                  <a:lnTo>
                    <a:pt x="0" y="899736"/>
                  </a:lnTo>
                  <a:close/>
                </a:path>
              </a:pathLst>
            </a:custGeom>
          </p:spPr>
        </p:pic>
        <p:pic>
          <p:nvPicPr>
            <p:cNvPr id="2097176" name="图片 62"/>
            <p:cNvPicPr>
              <a:picLocks noChangeAspect="1"/>
            </p:cNvPicPr>
            <p:nvPr/>
          </p:nvPicPr>
          <p:blipFill>
            <a:blip xmlns:r="http://schemas.openxmlformats.org/officeDocument/2006/relationships" r:embed="rId4" cstate="print"/>
            <a:srcRect l="66140" t="87096" r="7477"/>
            <a:stretch>
              <a:fillRect/>
            </a:stretch>
          </p:blipFill>
          <p:spPr>
            <a:xfrm rot="5400000">
              <a:off x="2307715" y="4489900"/>
              <a:ext cx="1206235" cy="884990"/>
            </a:xfrm>
            <a:custGeom>
              <a:avLst/>
              <a:gdLst>
                <a:gd name="connsiteX0" fmla="*/ 0 w 1206235"/>
                <a:gd name="connsiteY0" fmla="*/ 0 h 884990"/>
                <a:gd name="connsiteX1" fmla="*/ 1206235 w 1206235"/>
                <a:gd name="connsiteY1" fmla="*/ 0 h 884990"/>
                <a:gd name="connsiteX2" fmla="*/ 1206235 w 1206235"/>
                <a:gd name="connsiteY2" fmla="*/ 884990 h 884990"/>
                <a:gd name="connsiteX3" fmla="*/ 0 w 1206235"/>
                <a:gd name="connsiteY3" fmla="*/ 884990 h 884990"/>
              </a:gdLst>
              <a:ahLst/>
              <a:cxnLst>
                <a:cxn ang="0">
                  <a:pos x="connsiteX0" y="connsiteY0"/>
                </a:cxn>
                <a:cxn ang="0">
                  <a:pos x="connsiteX1" y="connsiteY1"/>
                </a:cxn>
                <a:cxn ang="0">
                  <a:pos x="connsiteX2" y="connsiteY2"/>
                </a:cxn>
                <a:cxn ang="0">
                  <a:pos x="connsiteX3" y="connsiteY3"/>
                </a:cxn>
              </a:cxnLst>
              <a:rect l="l" t="t" r="r" b="b"/>
              <a:pathLst>
                <a:path w="1206235" h="884990">
                  <a:moveTo>
                    <a:pt x="0" y="0"/>
                  </a:moveTo>
                  <a:lnTo>
                    <a:pt x="1206235" y="0"/>
                  </a:lnTo>
                  <a:lnTo>
                    <a:pt x="1206235" y="884990"/>
                  </a:lnTo>
                  <a:lnTo>
                    <a:pt x="0" y="884990"/>
                  </a:lnTo>
                  <a:close/>
                </a:path>
              </a:pathLst>
            </a:custGeom>
          </p:spPr>
        </p:pic>
      </p:grpSp>
      <p:grpSp>
        <p:nvGrpSpPr>
          <p:cNvPr id="36" name="组合 79"/>
          <p:cNvGrpSpPr/>
          <p:nvPr/>
        </p:nvGrpSpPr>
        <p:grpSpPr>
          <a:xfrm>
            <a:off x="10333653" y="5253330"/>
            <a:ext cx="1592506" cy="1561201"/>
            <a:chOff x="8076289" y="4451560"/>
            <a:chExt cx="1080620" cy="1059378"/>
          </a:xfrm>
        </p:grpSpPr>
        <p:pic>
          <p:nvPicPr>
            <p:cNvPr id="2097177" name="图片 5"/>
            <p:cNvPicPr>
              <a:picLocks noChangeAspect="1"/>
            </p:cNvPicPr>
            <p:nvPr/>
          </p:nvPicPr>
          <p:blipFill>
            <a:blip xmlns:r="http://schemas.openxmlformats.org/officeDocument/2006/relationships" r:embed="rId3" cstate="print"/>
            <a:srcRect l="71631" t="3192" r="8799" b="82256"/>
            <a:stretch>
              <a:fillRect/>
            </a:stretch>
          </p:blipFill>
          <p:spPr>
            <a:xfrm rot="5400000">
              <a:off x="8127909" y="4399940"/>
              <a:ext cx="894735" cy="997976"/>
            </a:xfrm>
            <a:custGeom>
              <a:avLst/>
              <a:gdLst>
                <a:gd name="connsiteX0" fmla="*/ 678909 w 894735"/>
                <a:gd name="connsiteY0" fmla="*/ 0 h 997976"/>
                <a:gd name="connsiteX1" fmla="*/ 894735 w 894735"/>
                <a:gd name="connsiteY1" fmla="*/ 0 h 997976"/>
                <a:gd name="connsiteX2" fmla="*/ 894735 w 894735"/>
                <a:gd name="connsiteY2" fmla="*/ 776548 h 997976"/>
                <a:gd name="connsiteX3" fmla="*/ 449737 w 894735"/>
                <a:gd name="connsiteY3" fmla="*/ 776548 h 997976"/>
                <a:gd name="connsiteX4" fmla="*/ 449737 w 894735"/>
                <a:gd name="connsiteY4" fmla="*/ 997976 h 997976"/>
                <a:gd name="connsiteX5" fmla="*/ 0 w 894735"/>
                <a:gd name="connsiteY5" fmla="*/ 997976 h 997976"/>
                <a:gd name="connsiteX6" fmla="*/ 0 w 894735"/>
                <a:gd name="connsiteY6" fmla="*/ 130421 h 997976"/>
                <a:gd name="connsiteX7" fmla="*/ 678909 w 894735"/>
                <a:gd name="connsiteY7" fmla="*/ 130421 h 99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735" h="997976">
                  <a:moveTo>
                    <a:pt x="678909" y="0"/>
                  </a:moveTo>
                  <a:lnTo>
                    <a:pt x="894735" y="0"/>
                  </a:lnTo>
                  <a:lnTo>
                    <a:pt x="894735" y="776548"/>
                  </a:lnTo>
                  <a:lnTo>
                    <a:pt x="449737" y="776548"/>
                  </a:lnTo>
                  <a:lnTo>
                    <a:pt x="449737" y="997976"/>
                  </a:lnTo>
                  <a:lnTo>
                    <a:pt x="0" y="997976"/>
                  </a:lnTo>
                  <a:lnTo>
                    <a:pt x="0" y="130421"/>
                  </a:lnTo>
                  <a:lnTo>
                    <a:pt x="678909" y="130421"/>
                  </a:lnTo>
                  <a:close/>
                </a:path>
              </a:pathLst>
            </a:custGeom>
          </p:spPr>
        </p:pic>
        <p:pic>
          <p:nvPicPr>
            <p:cNvPr id="2097178" name="图片 73"/>
            <p:cNvPicPr>
              <a:picLocks noChangeAspect="1"/>
            </p:cNvPicPr>
            <p:nvPr/>
          </p:nvPicPr>
          <p:blipFill>
            <a:blip xmlns:r="http://schemas.openxmlformats.org/officeDocument/2006/relationships" r:embed="rId4" cstate="print"/>
            <a:srcRect l="77899" t="1610" r="2531" b="83838"/>
            <a:stretch>
              <a:fillRect/>
            </a:stretch>
          </p:blipFill>
          <p:spPr>
            <a:xfrm rot="5400000">
              <a:off x="8210553" y="4564582"/>
              <a:ext cx="894735" cy="997977"/>
            </a:xfrm>
            <a:custGeom>
              <a:avLst/>
              <a:gdLst>
                <a:gd name="connsiteX0" fmla="*/ 0 w 894735"/>
                <a:gd name="connsiteY0" fmla="*/ 997977 h 997977"/>
                <a:gd name="connsiteX1" fmla="*/ 0 w 894735"/>
                <a:gd name="connsiteY1" fmla="*/ 3 h 997977"/>
                <a:gd name="connsiteX2" fmla="*/ 474581 w 894735"/>
                <a:gd name="connsiteY2" fmla="*/ 3 h 997977"/>
                <a:gd name="connsiteX3" fmla="*/ 474581 w 894735"/>
                <a:gd name="connsiteY3" fmla="*/ 0 h 997977"/>
                <a:gd name="connsiteX4" fmla="*/ 894735 w 894735"/>
                <a:gd name="connsiteY4" fmla="*/ 0 h 997977"/>
                <a:gd name="connsiteX5" fmla="*/ 894735 w 894735"/>
                <a:gd name="connsiteY5" fmla="*/ 514285 h 997977"/>
                <a:gd name="connsiteX6" fmla="*/ 700664 w 894735"/>
                <a:gd name="connsiteY6" fmla="*/ 348264 h 997977"/>
                <a:gd name="connsiteX7" fmla="*/ 144856 w 894735"/>
                <a:gd name="connsiteY7" fmla="*/ 997977 h 9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735" h="997977">
                  <a:moveTo>
                    <a:pt x="0" y="997977"/>
                  </a:moveTo>
                  <a:lnTo>
                    <a:pt x="0" y="3"/>
                  </a:lnTo>
                  <a:lnTo>
                    <a:pt x="474581" y="3"/>
                  </a:lnTo>
                  <a:lnTo>
                    <a:pt x="474581" y="0"/>
                  </a:lnTo>
                  <a:lnTo>
                    <a:pt x="894735" y="0"/>
                  </a:lnTo>
                  <a:lnTo>
                    <a:pt x="894735" y="514285"/>
                  </a:lnTo>
                  <a:lnTo>
                    <a:pt x="700664" y="348264"/>
                  </a:lnTo>
                  <a:lnTo>
                    <a:pt x="144856" y="997977"/>
                  </a:lnTo>
                  <a:close/>
                </a:path>
              </a:pathLst>
            </a:custGeom>
          </p:spPr>
        </p:pic>
      </p:grpSp>
      <p:grpSp>
        <p:nvGrpSpPr>
          <p:cNvPr id="37" name="组合 78"/>
          <p:cNvGrpSpPr/>
          <p:nvPr/>
        </p:nvGrpSpPr>
        <p:grpSpPr>
          <a:xfrm>
            <a:off x="8893824" y="5463897"/>
            <a:ext cx="1318036" cy="1313056"/>
            <a:chOff x="7527741" y="4841162"/>
            <a:chExt cx="894374" cy="890995"/>
          </a:xfrm>
        </p:grpSpPr>
        <p:pic>
          <p:nvPicPr>
            <p:cNvPr id="2097179" name="图片 6"/>
            <p:cNvPicPr>
              <a:picLocks noChangeAspect="1"/>
            </p:cNvPicPr>
            <p:nvPr/>
          </p:nvPicPr>
          <p:blipFill>
            <a:blip xmlns:r="http://schemas.openxmlformats.org/officeDocument/2006/relationships" r:embed="rId3" cstate="print"/>
            <a:srcRect l="80153" t="13948" r="3933" b="74257"/>
            <a:stretch>
              <a:fillRect/>
            </a:stretch>
          </p:blipFill>
          <p:spPr>
            <a:xfrm rot="5400000">
              <a:off x="7568386" y="4800517"/>
              <a:ext cx="727586" cy="808876"/>
            </a:xfrm>
            <a:custGeom>
              <a:avLst/>
              <a:gdLst>
                <a:gd name="connsiteX0" fmla="*/ 12270 w 727586"/>
                <a:gd name="connsiteY0" fmla="*/ 95091 h 808876"/>
                <a:gd name="connsiteX1" fmla="*/ 12270 w 727586"/>
                <a:gd name="connsiteY1" fmla="*/ 370767 h 808876"/>
                <a:gd name="connsiteX2" fmla="*/ 289307 w 727586"/>
                <a:gd name="connsiteY2" fmla="*/ 370767 h 808876"/>
                <a:gd name="connsiteX3" fmla="*/ 289307 w 727586"/>
                <a:gd name="connsiteY3" fmla="*/ 95091 h 808876"/>
                <a:gd name="connsiteX4" fmla="*/ 0 w 727586"/>
                <a:gd name="connsiteY4" fmla="*/ 0 h 808876"/>
                <a:gd name="connsiteX5" fmla="*/ 727586 w 727586"/>
                <a:gd name="connsiteY5" fmla="*/ 0 h 808876"/>
                <a:gd name="connsiteX6" fmla="*/ 727586 w 727586"/>
                <a:gd name="connsiteY6" fmla="*/ 808876 h 808876"/>
                <a:gd name="connsiteX7" fmla="*/ 0 w 727586"/>
                <a:gd name="connsiteY7" fmla="*/ 808876 h 80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586" h="808876">
                  <a:moveTo>
                    <a:pt x="12270" y="95091"/>
                  </a:moveTo>
                  <a:lnTo>
                    <a:pt x="12270" y="370767"/>
                  </a:lnTo>
                  <a:lnTo>
                    <a:pt x="289307" y="370767"/>
                  </a:lnTo>
                  <a:lnTo>
                    <a:pt x="289307" y="95091"/>
                  </a:lnTo>
                  <a:close/>
                  <a:moveTo>
                    <a:pt x="0" y="0"/>
                  </a:moveTo>
                  <a:lnTo>
                    <a:pt x="727586" y="0"/>
                  </a:lnTo>
                  <a:lnTo>
                    <a:pt x="727586" y="808876"/>
                  </a:lnTo>
                  <a:lnTo>
                    <a:pt x="0" y="808876"/>
                  </a:lnTo>
                  <a:close/>
                </a:path>
              </a:pathLst>
            </a:custGeom>
          </p:spPr>
        </p:pic>
        <p:pic>
          <p:nvPicPr>
            <p:cNvPr id="2097180" name="图片 75"/>
            <p:cNvPicPr>
              <a:picLocks noChangeAspect="1"/>
            </p:cNvPicPr>
            <p:nvPr/>
          </p:nvPicPr>
          <p:blipFill>
            <a:blip xmlns:r="http://schemas.openxmlformats.org/officeDocument/2006/relationships" r:embed="rId4" cstate="print"/>
            <a:srcRect l="83491" t="12970" r="595" b="75235"/>
            <a:stretch>
              <a:fillRect/>
            </a:stretch>
          </p:blipFill>
          <p:spPr>
            <a:xfrm rot="5400000">
              <a:off x="7653884" y="4963926"/>
              <a:ext cx="727586" cy="808876"/>
            </a:xfrm>
            <a:custGeom>
              <a:avLst/>
              <a:gdLst>
                <a:gd name="connsiteX0" fmla="*/ 0 w 727586"/>
                <a:gd name="connsiteY0" fmla="*/ 808876 h 808876"/>
                <a:gd name="connsiteX1" fmla="*/ 0 w 727586"/>
                <a:gd name="connsiteY1" fmla="*/ 208803 h 808876"/>
                <a:gd name="connsiteX2" fmla="*/ 172064 w 727586"/>
                <a:gd name="connsiteY2" fmla="*/ 208803 h 808876"/>
                <a:gd name="connsiteX3" fmla="*/ 172064 w 727586"/>
                <a:gd name="connsiteY3" fmla="*/ 0 h 808876"/>
                <a:gd name="connsiteX4" fmla="*/ 727586 w 727586"/>
                <a:gd name="connsiteY4" fmla="*/ 0 h 808876"/>
                <a:gd name="connsiteX5" fmla="*/ 727586 w 727586"/>
                <a:gd name="connsiteY5" fmla="*/ 808876 h 80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586" h="808876">
                  <a:moveTo>
                    <a:pt x="0" y="808876"/>
                  </a:moveTo>
                  <a:lnTo>
                    <a:pt x="0" y="208803"/>
                  </a:lnTo>
                  <a:lnTo>
                    <a:pt x="172064" y="208803"/>
                  </a:lnTo>
                  <a:lnTo>
                    <a:pt x="172064" y="0"/>
                  </a:lnTo>
                  <a:lnTo>
                    <a:pt x="727586" y="0"/>
                  </a:lnTo>
                  <a:lnTo>
                    <a:pt x="727586" y="808876"/>
                  </a:lnTo>
                  <a:close/>
                </a:path>
              </a:pathLst>
            </a:custGeom>
          </p:spPr>
        </p:pic>
      </p:grpSp>
      <p:grpSp>
        <p:nvGrpSpPr>
          <p:cNvPr id="38" name="组合 77"/>
          <p:cNvGrpSpPr/>
          <p:nvPr/>
        </p:nvGrpSpPr>
        <p:grpSpPr>
          <a:xfrm>
            <a:off x="7440102" y="5521504"/>
            <a:ext cx="1054425" cy="1228445"/>
            <a:chOff x="6393754" y="4925789"/>
            <a:chExt cx="715497" cy="833581"/>
          </a:xfrm>
        </p:grpSpPr>
        <p:pic>
          <p:nvPicPr>
            <p:cNvPr id="2097181" name="图片 7"/>
            <p:cNvPicPr>
              <a:picLocks noChangeAspect="1"/>
            </p:cNvPicPr>
            <p:nvPr/>
          </p:nvPicPr>
          <p:blipFill>
            <a:blip xmlns:r="http://schemas.openxmlformats.org/officeDocument/2006/relationships" r:embed="rId3" cstate="print"/>
            <a:srcRect l="82004" t="32253" r="1487" b="57722"/>
            <a:stretch>
              <a:fillRect/>
            </a:stretch>
          </p:blipFill>
          <p:spPr>
            <a:xfrm rot="5400000">
              <a:off x="6360121" y="4959422"/>
              <a:ext cx="754798" cy="687531"/>
            </a:xfrm>
            <a:custGeom>
              <a:avLst/>
              <a:gdLst>
                <a:gd name="connsiteX0" fmla="*/ 0 w 754798"/>
                <a:gd name="connsiteY0" fmla="*/ 0 h 687531"/>
                <a:gd name="connsiteX1" fmla="*/ 680543 w 754798"/>
                <a:gd name="connsiteY1" fmla="*/ 0 h 687531"/>
                <a:gd name="connsiteX2" fmla="*/ 680543 w 754798"/>
                <a:gd name="connsiteY2" fmla="*/ 667677 h 687531"/>
                <a:gd name="connsiteX3" fmla="*/ 754798 w 754798"/>
                <a:gd name="connsiteY3" fmla="*/ 667677 h 687531"/>
                <a:gd name="connsiteX4" fmla="*/ 754798 w 754798"/>
                <a:gd name="connsiteY4" fmla="*/ 687531 h 687531"/>
                <a:gd name="connsiteX5" fmla="*/ 0 w 754798"/>
                <a:gd name="connsiteY5" fmla="*/ 687531 h 68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798" h="687531">
                  <a:moveTo>
                    <a:pt x="0" y="0"/>
                  </a:moveTo>
                  <a:lnTo>
                    <a:pt x="680543" y="0"/>
                  </a:lnTo>
                  <a:lnTo>
                    <a:pt x="680543" y="667677"/>
                  </a:lnTo>
                  <a:lnTo>
                    <a:pt x="754798" y="667677"/>
                  </a:lnTo>
                  <a:lnTo>
                    <a:pt x="754798" y="687531"/>
                  </a:lnTo>
                  <a:lnTo>
                    <a:pt x="0" y="687531"/>
                  </a:lnTo>
                  <a:close/>
                </a:path>
              </a:pathLst>
            </a:custGeom>
          </p:spPr>
        </p:pic>
        <p:pic>
          <p:nvPicPr>
            <p:cNvPr id="2097182" name="图片 69"/>
            <p:cNvPicPr>
              <a:picLocks noChangeAspect="1"/>
            </p:cNvPicPr>
            <p:nvPr/>
          </p:nvPicPr>
          <p:blipFill>
            <a:blip xmlns:r="http://schemas.openxmlformats.org/officeDocument/2006/relationships" r:embed="rId4" cstate="print"/>
            <a:srcRect l="83729" t="32113" b="57861"/>
            <a:stretch>
              <a:fillRect/>
            </a:stretch>
          </p:blipFill>
          <p:spPr>
            <a:xfrm rot="5400000">
              <a:off x="6393531" y="5043650"/>
              <a:ext cx="743909" cy="687531"/>
            </a:xfrm>
            <a:custGeom>
              <a:avLst/>
              <a:gdLst>
                <a:gd name="connsiteX0" fmla="*/ 0 w 743909"/>
                <a:gd name="connsiteY0" fmla="*/ 0 h 687531"/>
                <a:gd name="connsiteX1" fmla="*/ 743909 w 743909"/>
                <a:gd name="connsiteY1" fmla="*/ 0 h 687531"/>
                <a:gd name="connsiteX2" fmla="*/ 743909 w 743909"/>
                <a:gd name="connsiteY2" fmla="*/ 687531 h 687531"/>
                <a:gd name="connsiteX3" fmla="*/ 0 w 743909"/>
                <a:gd name="connsiteY3" fmla="*/ 687531 h 687531"/>
              </a:gdLst>
              <a:ahLst/>
              <a:cxnLst>
                <a:cxn ang="0">
                  <a:pos x="connsiteX0" y="connsiteY0"/>
                </a:cxn>
                <a:cxn ang="0">
                  <a:pos x="connsiteX1" y="connsiteY1"/>
                </a:cxn>
                <a:cxn ang="0">
                  <a:pos x="connsiteX2" y="connsiteY2"/>
                </a:cxn>
                <a:cxn ang="0">
                  <a:pos x="connsiteX3" y="connsiteY3"/>
                </a:cxn>
              </a:cxnLst>
              <a:rect l="l" t="t" r="r" b="b"/>
              <a:pathLst>
                <a:path w="743909" h="687531">
                  <a:moveTo>
                    <a:pt x="0" y="0"/>
                  </a:moveTo>
                  <a:lnTo>
                    <a:pt x="743909" y="0"/>
                  </a:lnTo>
                  <a:lnTo>
                    <a:pt x="743909" y="687531"/>
                  </a:lnTo>
                  <a:lnTo>
                    <a:pt x="0" y="687531"/>
                  </a:lnTo>
                  <a:close/>
                </a:path>
              </a:pathLst>
            </a:custGeom>
          </p:spPr>
        </p:pic>
      </p:grpSp>
      <p:grpSp>
        <p:nvGrpSpPr>
          <p:cNvPr id="39" name="组合 76"/>
          <p:cNvGrpSpPr/>
          <p:nvPr/>
        </p:nvGrpSpPr>
        <p:grpSpPr>
          <a:xfrm>
            <a:off x="5356086" y="5526484"/>
            <a:ext cx="1579129" cy="1350634"/>
            <a:chOff x="5361566" y="4931366"/>
            <a:chExt cx="1071543" cy="916494"/>
          </a:xfrm>
        </p:grpSpPr>
        <p:pic>
          <p:nvPicPr>
            <p:cNvPr id="2097183" name="图片 8"/>
            <p:cNvPicPr>
              <a:picLocks noChangeAspect="1"/>
            </p:cNvPicPr>
            <p:nvPr/>
          </p:nvPicPr>
          <p:blipFill>
            <a:blip xmlns:r="http://schemas.openxmlformats.org/officeDocument/2006/relationships" r:embed="rId3" cstate="print"/>
            <a:srcRect l="82126" t="41989" r="1837" b="42955"/>
            <a:stretch>
              <a:fillRect/>
            </a:stretch>
          </p:blipFill>
          <p:spPr>
            <a:xfrm rot="5400000">
              <a:off x="5530725" y="4781706"/>
              <a:ext cx="733224" cy="1032543"/>
            </a:xfrm>
            <a:custGeom>
              <a:avLst/>
              <a:gdLst>
                <a:gd name="connsiteX0" fmla="*/ 0 w 733224"/>
                <a:gd name="connsiteY0" fmla="*/ 0 h 1032543"/>
                <a:gd name="connsiteX1" fmla="*/ 733224 w 733224"/>
                <a:gd name="connsiteY1" fmla="*/ 0 h 1032543"/>
                <a:gd name="connsiteX2" fmla="*/ 733224 w 733224"/>
                <a:gd name="connsiteY2" fmla="*/ 1032543 h 1032543"/>
                <a:gd name="connsiteX3" fmla="*/ 0 w 733224"/>
                <a:gd name="connsiteY3" fmla="*/ 1032543 h 1032543"/>
              </a:gdLst>
              <a:ahLst/>
              <a:cxnLst>
                <a:cxn ang="0">
                  <a:pos x="connsiteX0" y="connsiteY0"/>
                </a:cxn>
                <a:cxn ang="0">
                  <a:pos x="connsiteX1" y="connsiteY1"/>
                </a:cxn>
                <a:cxn ang="0">
                  <a:pos x="connsiteX2" y="connsiteY2"/>
                </a:cxn>
                <a:cxn ang="0">
                  <a:pos x="connsiteX3" y="connsiteY3"/>
                </a:cxn>
              </a:cxnLst>
              <a:rect l="l" t="t" r="r" b="b"/>
              <a:pathLst>
                <a:path w="733224" h="1032543">
                  <a:moveTo>
                    <a:pt x="0" y="0"/>
                  </a:moveTo>
                  <a:lnTo>
                    <a:pt x="733224" y="0"/>
                  </a:lnTo>
                  <a:lnTo>
                    <a:pt x="733224" y="1032543"/>
                  </a:lnTo>
                  <a:lnTo>
                    <a:pt x="0" y="1032543"/>
                  </a:lnTo>
                  <a:close/>
                </a:path>
              </a:pathLst>
            </a:custGeom>
          </p:spPr>
        </p:pic>
        <p:pic>
          <p:nvPicPr>
            <p:cNvPr id="2097184" name="图片 70"/>
            <p:cNvPicPr>
              <a:picLocks noChangeAspect="1"/>
            </p:cNvPicPr>
            <p:nvPr/>
          </p:nvPicPr>
          <p:blipFill>
            <a:blip xmlns:r="http://schemas.openxmlformats.org/officeDocument/2006/relationships" r:embed="rId4" cstate="print"/>
            <a:srcRect l="83491" t="42188" b="42188"/>
            <a:stretch>
              <a:fillRect/>
            </a:stretch>
          </p:blipFill>
          <p:spPr>
            <a:xfrm rot="5400000">
              <a:off x="5519939" y="4934689"/>
              <a:ext cx="754798" cy="1071543"/>
            </a:xfrm>
            <a:custGeom>
              <a:avLst/>
              <a:gdLst>
                <a:gd name="connsiteX0" fmla="*/ 0 w 754798"/>
                <a:gd name="connsiteY0" fmla="*/ 0 h 1071543"/>
                <a:gd name="connsiteX1" fmla="*/ 754798 w 754798"/>
                <a:gd name="connsiteY1" fmla="*/ 0 h 1071543"/>
                <a:gd name="connsiteX2" fmla="*/ 754798 w 754798"/>
                <a:gd name="connsiteY2" fmla="*/ 1071543 h 1071543"/>
                <a:gd name="connsiteX3" fmla="*/ 0 w 754798"/>
                <a:gd name="connsiteY3" fmla="*/ 1071543 h 1071543"/>
              </a:gdLst>
              <a:ahLst/>
              <a:cxnLst>
                <a:cxn ang="0">
                  <a:pos x="connsiteX0" y="connsiteY0"/>
                </a:cxn>
                <a:cxn ang="0">
                  <a:pos x="connsiteX1" y="connsiteY1"/>
                </a:cxn>
                <a:cxn ang="0">
                  <a:pos x="connsiteX2" y="connsiteY2"/>
                </a:cxn>
                <a:cxn ang="0">
                  <a:pos x="connsiteX3" y="connsiteY3"/>
                </a:cxn>
              </a:cxnLst>
              <a:rect l="l" t="t" r="r" b="b"/>
              <a:pathLst>
                <a:path w="754798" h="1071543">
                  <a:moveTo>
                    <a:pt x="0" y="0"/>
                  </a:moveTo>
                  <a:lnTo>
                    <a:pt x="754798" y="0"/>
                  </a:lnTo>
                  <a:lnTo>
                    <a:pt x="754798" y="1071543"/>
                  </a:lnTo>
                  <a:lnTo>
                    <a:pt x="0" y="1071543"/>
                  </a:lnTo>
                  <a:close/>
                </a:path>
              </a:pathLst>
            </a:custGeom>
          </p:spPr>
        </p:pic>
      </p:grpSp>
      <p:grpSp>
        <p:nvGrpSpPr>
          <p:cNvPr id="40" name="组合 87"/>
          <p:cNvGrpSpPr/>
          <p:nvPr/>
        </p:nvGrpSpPr>
        <p:grpSpPr>
          <a:xfrm>
            <a:off x="10518585" y="250665"/>
            <a:ext cx="1682291" cy="1908770"/>
            <a:chOff x="8184791" y="1393844"/>
            <a:chExt cx="1141545" cy="1295226"/>
          </a:xfrm>
        </p:grpSpPr>
        <p:pic>
          <p:nvPicPr>
            <p:cNvPr id="2097185" name="图片 2"/>
            <p:cNvPicPr>
              <a:picLocks noChangeAspect="1"/>
            </p:cNvPicPr>
            <p:nvPr/>
          </p:nvPicPr>
          <p:blipFill>
            <a:blip xmlns:r="http://schemas.openxmlformats.org/officeDocument/2006/relationships" r:embed="rId3" cstate="print"/>
            <a:srcRect l="5552" t="450" r="69287" b="83838"/>
            <a:stretch>
              <a:fillRect/>
            </a:stretch>
          </p:blipFill>
          <p:spPr>
            <a:xfrm rot="5400000">
              <a:off x="8148390" y="1466823"/>
              <a:ext cx="1150374" cy="1077572"/>
            </a:xfrm>
            <a:custGeom>
              <a:avLst/>
              <a:gdLst>
                <a:gd name="connsiteX0" fmla="*/ 0 w 1150374"/>
                <a:gd name="connsiteY0" fmla="*/ 0 h 1077572"/>
                <a:gd name="connsiteX1" fmla="*/ 1150374 w 1150374"/>
                <a:gd name="connsiteY1" fmla="*/ 0 h 1077572"/>
                <a:gd name="connsiteX2" fmla="*/ 1150374 w 1150374"/>
                <a:gd name="connsiteY2" fmla="*/ 1077572 h 1077572"/>
                <a:gd name="connsiteX3" fmla="*/ 185028 w 1150374"/>
                <a:gd name="connsiteY3" fmla="*/ 1077572 h 1077572"/>
                <a:gd name="connsiteX4" fmla="*/ 185028 w 1150374"/>
                <a:gd name="connsiteY4" fmla="*/ 675528 h 1077572"/>
                <a:gd name="connsiteX5" fmla="*/ 0 w 1150374"/>
                <a:gd name="connsiteY5" fmla="*/ 675528 h 107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374" h="1077572">
                  <a:moveTo>
                    <a:pt x="0" y="0"/>
                  </a:moveTo>
                  <a:lnTo>
                    <a:pt x="1150374" y="0"/>
                  </a:lnTo>
                  <a:lnTo>
                    <a:pt x="1150374" y="1077572"/>
                  </a:lnTo>
                  <a:lnTo>
                    <a:pt x="185028" y="1077572"/>
                  </a:lnTo>
                  <a:lnTo>
                    <a:pt x="185028" y="675528"/>
                  </a:lnTo>
                  <a:lnTo>
                    <a:pt x="0" y="675528"/>
                  </a:lnTo>
                  <a:close/>
                </a:path>
              </a:pathLst>
            </a:custGeom>
          </p:spPr>
        </p:pic>
        <p:pic>
          <p:nvPicPr>
            <p:cNvPr id="2097186" name="图片 80"/>
            <p:cNvPicPr>
              <a:picLocks noChangeAspect="1"/>
            </p:cNvPicPr>
            <p:nvPr/>
          </p:nvPicPr>
          <p:blipFill>
            <a:blip xmlns:r="http://schemas.openxmlformats.org/officeDocument/2006/relationships" r:embed="rId4" cstate="print"/>
            <a:srcRect r="71670" b="83838"/>
            <a:stretch>
              <a:fillRect/>
            </a:stretch>
          </p:blipFill>
          <p:spPr>
            <a:xfrm rot="5400000">
              <a:off x="8124516" y="1487250"/>
              <a:ext cx="1295226" cy="1108414"/>
            </a:xfrm>
            <a:custGeom>
              <a:avLst/>
              <a:gdLst>
                <a:gd name="connsiteX0" fmla="*/ 0 w 1295226"/>
                <a:gd name="connsiteY0" fmla="*/ 0 h 1108414"/>
                <a:gd name="connsiteX1" fmla="*/ 1295226 w 1295226"/>
                <a:gd name="connsiteY1" fmla="*/ 0 h 1108414"/>
                <a:gd name="connsiteX2" fmla="*/ 1295226 w 1295226"/>
                <a:gd name="connsiteY2" fmla="*/ 1108414 h 1108414"/>
                <a:gd name="connsiteX3" fmla="*/ 0 w 1295226"/>
                <a:gd name="connsiteY3" fmla="*/ 1108414 h 1108414"/>
              </a:gdLst>
              <a:ahLst/>
              <a:cxnLst>
                <a:cxn ang="0">
                  <a:pos x="connsiteX0" y="connsiteY0"/>
                </a:cxn>
                <a:cxn ang="0">
                  <a:pos x="connsiteX1" y="connsiteY1"/>
                </a:cxn>
                <a:cxn ang="0">
                  <a:pos x="connsiteX2" y="connsiteY2"/>
                </a:cxn>
                <a:cxn ang="0">
                  <a:pos x="connsiteX3" y="connsiteY3"/>
                </a:cxn>
              </a:cxnLst>
              <a:rect l="l" t="t" r="r" b="b"/>
              <a:pathLst>
                <a:path w="1295226" h="1108414">
                  <a:moveTo>
                    <a:pt x="0" y="0"/>
                  </a:moveTo>
                  <a:lnTo>
                    <a:pt x="1295226" y="0"/>
                  </a:lnTo>
                  <a:lnTo>
                    <a:pt x="1295226" y="1108414"/>
                  </a:lnTo>
                  <a:lnTo>
                    <a:pt x="0" y="1108414"/>
                  </a:lnTo>
                  <a:close/>
                </a:path>
              </a:pathLst>
            </a:custGeom>
          </p:spPr>
        </p:pic>
      </p:grpSp>
      <p:grpSp>
        <p:nvGrpSpPr>
          <p:cNvPr id="41" name="组合 86"/>
          <p:cNvGrpSpPr/>
          <p:nvPr/>
        </p:nvGrpSpPr>
        <p:grpSpPr>
          <a:xfrm>
            <a:off x="10761289" y="2066931"/>
            <a:ext cx="1385504" cy="1135772"/>
            <a:chOff x="8349481" y="2626300"/>
            <a:chExt cx="940156" cy="770696"/>
          </a:xfrm>
        </p:grpSpPr>
        <p:pic>
          <p:nvPicPr>
            <p:cNvPr id="2097187" name="图片 3"/>
            <p:cNvPicPr>
              <a:picLocks noChangeAspect="1"/>
            </p:cNvPicPr>
            <p:nvPr/>
          </p:nvPicPr>
          <p:blipFill>
            <a:blip xmlns:r="http://schemas.openxmlformats.org/officeDocument/2006/relationships" r:embed="rId3" cstate="print"/>
            <a:srcRect l="31709" t="2401" r="53238" b="86239"/>
            <a:stretch>
              <a:fillRect/>
            </a:stretch>
          </p:blipFill>
          <p:spPr>
            <a:xfrm rot="5400000">
              <a:off x="8394869" y="2580912"/>
              <a:ext cx="688257" cy="779033"/>
            </a:xfrm>
            <a:custGeom>
              <a:avLst/>
              <a:gdLst>
                <a:gd name="connsiteX0" fmla="*/ 0 w 688257"/>
                <a:gd name="connsiteY0" fmla="*/ 0 h 779033"/>
                <a:gd name="connsiteX1" fmla="*/ 688257 w 688257"/>
                <a:gd name="connsiteY1" fmla="*/ 0 h 779033"/>
                <a:gd name="connsiteX2" fmla="*/ 688257 w 688257"/>
                <a:gd name="connsiteY2" fmla="*/ 779033 h 779033"/>
                <a:gd name="connsiteX3" fmla="*/ 0 w 688257"/>
                <a:gd name="connsiteY3" fmla="*/ 779033 h 779033"/>
              </a:gdLst>
              <a:ahLst/>
              <a:cxnLst>
                <a:cxn ang="0">
                  <a:pos x="connsiteX0" y="connsiteY0"/>
                </a:cxn>
                <a:cxn ang="0">
                  <a:pos x="connsiteX1" y="connsiteY1"/>
                </a:cxn>
                <a:cxn ang="0">
                  <a:pos x="connsiteX2" y="connsiteY2"/>
                </a:cxn>
                <a:cxn ang="0">
                  <a:pos x="connsiteX3" y="connsiteY3"/>
                </a:cxn>
              </a:cxnLst>
              <a:rect l="l" t="t" r="r" b="b"/>
              <a:pathLst>
                <a:path w="688257" h="779033">
                  <a:moveTo>
                    <a:pt x="0" y="0"/>
                  </a:moveTo>
                  <a:lnTo>
                    <a:pt x="688257" y="0"/>
                  </a:lnTo>
                  <a:lnTo>
                    <a:pt x="688257" y="779033"/>
                  </a:lnTo>
                  <a:lnTo>
                    <a:pt x="0" y="779033"/>
                  </a:lnTo>
                  <a:close/>
                </a:path>
              </a:pathLst>
            </a:custGeom>
          </p:spPr>
        </p:pic>
        <p:pic>
          <p:nvPicPr>
            <p:cNvPr id="2097188" name="图片 81"/>
            <p:cNvPicPr>
              <a:picLocks noChangeAspect="1"/>
            </p:cNvPicPr>
            <p:nvPr/>
          </p:nvPicPr>
          <p:blipFill>
            <a:blip xmlns:r="http://schemas.openxmlformats.org/officeDocument/2006/relationships" r:embed="rId4" cstate="print"/>
            <a:srcRect l="30695" t="1610" r="54251" b="87030"/>
            <a:stretch>
              <a:fillRect/>
            </a:stretch>
          </p:blipFill>
          <p:spPr>
            <a:xfrm rot="5400000">
              <a:off x="8555992" y="2663351"/>
              <a:ext cx="688257" cy="779033"/>
            </a:xfrm>
            <a:custGeom>
              <a:avLst/>
              <a:gdLst>
                <a:gd name="connsiteX0" fmla="*/ 0 w 688257"/>
                <a:gd name="connsiteY0" fmla="*/ 0 h 779033"/>
                <a:gd name="connsiteX1" fmla="*/ 688257 w 688257"/>
                <a:gd name="connsiteY1" fmla="*/ 0 h 779033"/>
                <a:gd name="connsiteX2" fmla="*/ 688257 w 688257"/>
                <a:gd name="connsiteY2" fmla="*/ 779033 h 779033"/>
                <a:gd name="connsiteX3" fmla="*/ 0 w 688257"/>
                <a:gd name="connsiteY3" fmla="*/ 779033 h 779033"/>
              </a:gdLst>
              <a:ahLst/>
              <a:cxnLst>
                <a:cxn ang="0">
                  <a:pos x="connsiteX0" y="connsiteY0"/>
                </a:cxn>
                <a:cxn ang="0">
                  <a:pos x="connsiteX1" y="connsiteY1"/>
                </a:cxn>
                <a:cxn ang="0">
                  <a:pos x="connsiteX2" y="connsiteY2"/>
                </a:cxn>
                <a:cxn ang="0">
                  <a:pos x="connsiteX3" y="connsiteY3"/>
                </a:cxn>
              </a:cxnLst>
              <a:rect l="l" t="t" r="r" b="b"/>
              <a:pathLst>
                <a:path w="688257" h="779033">
                  <a:moveTo>
                    <a:pt x="0" y="0"/>
                  </a:moveTo>
                  <a:lnTo>
                    <a:pt x="688257" y="0"/>
                  </a:lnTo>
                  <a:lnTo>
                    <a:pt x="688257" y="779033"/>
                  </a:lnTo>
                  <a:lnTo>
                    <a:pt x="0" y="779033"/>
                  </a:lnTo>
                  <a:close/>
                </a:path>
              </a:pathLst>
            </a:custGeom>
          </p:spPr>
        </p:pic>
      </p:grpSp>
      <p:grpSp>
        <p:nvGrpSpPr>
          <p:cNvPr id="42" name="组合 85"/>
          <p:cNvGrpSpPr/>
          <p:nvPr/>
        </p:nvGrpSpPr>
        <p:grpSpPr>
          <a:xfrm>
            <a:off x="10499878" y="3139356"/>
            <a:ext cx="1700998" cy="2059051"/>
            <a:chOff x="8172097" y="3223911"/>
            <a:chExt cx="1154239" cy="1397202"/>
          </a:xfrm>
        </p:grpSpPr>
        <p:pic>
          <p:nvPicPr>
            <p:cNvPr id="2097189" name="图片 4"/>
            <p:cNvPicPr>
              <a:picLocks noChangeAspect="1"/>
            </p:cNvPicPr>
            <p:nvPr/>
          </p:nvPicPr>
          <p:blipFill>
            <a:blip xmlns:r="http://schemas.openxmlformats.org/officeDocument/2006/relationships" r:embed="rId3" cstate="print"/>
            <a:srcRect l="44780" t="450" r="27586" b="83653"/>
            <a:stretch>
              <a:fillRect/>
            </a:stretch>
          </p:blipFill>
          <p:spPr>
            <a:xfrm rot="5400000">
              <a:off x="8085508" y="3310500"/>
              <a:ext cx="1263443" cy="1090265"/>
            </a:xfrm>
            <a:custGeom>
              <a:avLst/>
              <a:gdLst>
                <a:gd name="connsiteX0" fmla="*/ 0 w 1263443"/>
                <a:gd name="connsiteY0" fmla="*/ 0 h 1090265"/>
                <a:gd name="connsiteX1" fmla="*/ 1263443 w 1263443"/>
                <a:gd name="connsiteY1" fmla="*/ 0 h 1090265"/>
                <a:gd name="connsiteX2" fmla="*/ 1263443 w 1263443"/>
                <a:gd name="connsiteY2" fmla="*/ 855780 h 1090265"/>
                <a:gd name="connsiteX3" fmla="*/ 660951 w 1263443"/>
                <a:gd name="connsiteY3" fmla="*/ 855780 h 1090265"/>
                <a:gd name="connsiteX4" fmla="*/ 660951 w 1263443"/>
                <a:gd name="connsiteY4" fmla="*/ 1090265 h 1090265"/>
                <a:gd name="connsiteX5" fmla="*/ 339393 w 1263443"/>
                <a:gd name="connsiteY5" fmla="*/ 1090265 h 1090265"/>
                <a:gd name="connsiteX6" fmla="*/ 339393 w 1263443"/>
                <a:gd name="connsiteY6" fmla="*/ 699634 h 1090265"/>
                <a:gd name="connsiteX7" fmla="*/ 0 w 1263443"/>
                <a:gd name="connsiteY7" fmla="*/ 699634 h 1090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3443" h="1090265">
                  <a:moveTo>
                    <a:pt x="0" y="0"/>
                  </a:moveTo>
                  <a:lnTo>
                    <a:pt x="1263443" y="0"/>
                  </a:lnTo>
                  <a:lnTo>
                    <a:pt x="1263443" y="855780"/>
                  </a:lnTo>
                  <a:lnTo>
                    <a:pt x="660951" y="855780"/>
                  </a:lnTo>
                  <a:lnTo>
                    <a:pt x="660951" y="1090265"/>
                  </a:lnTo>
                  <a:lnTo>
                    <a:pt x="339393" y="1090265"/>
                  </a:lnTo>
                  <a:lnTo>
                    <a:pt x="339393" y="699634"/>
                  </a:lnTo>
                  <a:lnTo>
                    <a:pt x="0" y="699634"/>
                  </a:lnTo>
                  <a:close/>
                </a:path>
              </a:pathLst>
            </a:custGeom>
          </p:spPr>
        </p:pic>
        <p:pic>
          <p:nvPicPr>
            <p:cNvPr id="2097190" name="图片 82"/>
            <p:cNvPicPr>
              <a:picLocks noChangeAspect="1"/>
            </p:cNvPicPr>
            <p:nvPr/>
          </p:nvPicPr>
          <p:blipFill>
            <a:blip xmlns:r="http://schemas.openxmlformats.org/officeDocument/2006/relationships" r:embed="rId4" cstate="print"/>
            <a:srcRect l="49082" r="23283" b="83838"/>
            <a:stretch>
              <a:fillRect/>
            </a:stretch>
          </p:blipFill>
          <p:spPr>
            <a:xfrm rot="5400000">
              <a:off x="8140407" y="3435184"/>
              <a:ext cx="1263443" cy="1108415"/>
            </a:xfrm>
            <a:custGeom>
              <a:avLst/>
              <a:gdLst>
                <a:gd name="connsiteX0" fmla="*/ 0 w 1263443"/>
                <a:gd name="connsiteY0" fmla="*/ 0 h 1108415"/>
                <a:gd name="connsiteX1" fmla="*/ 1263443 w 1263443"/>
                <a:gd name="connsiteY1" fmla="*/ 0 h 1108415"/>
                <a:gd name="connsiteX2" fmla="*/ 1263443 w 1263443"/>
                <a:gd name="connsiteY2" fmla="*/ 1108415 h 1108415"/>
                <a:gd name="connsiteX3" fmla="*/ 0 w 1263443"/>
                <a:gd name="connsiteY3" fmla="*/ 1108415 h 1108415"/>
              </a:gdLst>
              <a:ahLst/>
              <a:cxnLst>
                <a:cxn ang="0">
                  <a:pos x="connsiteX0" y="connsiteY0"/>
                </a:cxn>
                <a:cxn ang="0">
                  <a:pos x="connsiteX1" y="connsiteY1"/>
                </a:cxn>
                <a:cxn ang="0">
                  <a:pos x="connsiteX2" y="connsiteY2"/>
                </a:cxn>
                <a:cxn ang="0">
                  <a:pos x="connsiteX3" y="connsiteY3"/>
                </a:cxn>
              </a:cxnLst>
              <a:rect l="l" t="t" r="r" b="b"/>
              <a:pathLst>
                <a:path w="1263443" h="1108415">
                  <a:moveTo>
                    <a:pt x="0" y="0"/>
                  </a:moveTo>
                  <a:lnTo>
                    <a:pt x="1263443" y="0"/>
                  </a:lnTo>
                  <a:lnTo>
                    <a:pt x="1263443" y="1108415"/>
                  </a:lnTo>
                  <a:lnTo>
                    <a:pt x="0" y="1108415"/>
                  </a:lnTo>
                  <a:close/>
                </a:path>
              </a:pathLst>
            </a:custGeom>
          </p:spPr>
        </p:pic>
      </p:grpSp>
      <p:grpSp>
        <p:nvGrpSpPr>
          <p:cNvPr id="43" name="组合 89"/>
          <p:cNvGrpSpPr/>
          <p:nvPr/>
        </p:nvGrpSpPr>
        <p:grpSpPr>
          <a:xfrm>
            <a:off x="8824710" y="577244"/>
            <a:ext cx="873317" cy="801686"/>
            <a:chOff x="7035385" y="1615449"/>
            <a:chExt cx="592603" cy="543997"/>
          </a:xfrm>
        </p:grpSpPr>
        <p:pic>
          <p:nvPicPr>
            <p:cNvPr id="2097191" name="图片 20"/>
            <p:cNvPicPr>
              <a:picLocks noChangeAspect="1"/>
            </p:cNvPicPr>
            <p:nvPr/>
          </p:nvPicPr>
          <p:blipFill>
            <a:blip xmlns:r="http://schemas.openxmlformats.org/officeDocument/2006/relationships" r:embed="rId3" cstate="print"/>
            <a:srcRect l="9599" t="24320" r="80078" b="67078"/>
            <a:stretch>
              <a:fillRect/>
            </a:stretch>
          </p:blipFill>
          <p:spPr>
            <a:xfrm rot="5400000">
              <a:off x="7094378" y="1556456"/>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pic>
          <p:nvPicPr>
            <p:cNvPr id="2097192" name="图片 83"/>
            <p:cNvPicPr>
              <a:picLocks noChangeAspect="1"/>
            </p:cNvPicPr>
            <p:nvPr/>
          </p:nvPicPr>
          <p:blipFill>
            <a:blip xmlns:r="http://schemas.openxmlformats.org/officeDocument/2006/relationships" r:embed="rId4" cstate="print"/>
            <a:srcRect l="9003" t="24765" r="80674" b="66633"/>
            <a:stretch>
              <a:fillRect/>
            </a:stretch>
          </p:blipFill>
          <p:spPr>
            <a:xfrm rot="5400000">
              <a:off x="7097045" y="1628504"/>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grpSp>
      <p:grpSp>
        <p:nvGrpSpPr>
          <p:cNvPr id="44" name="组合 88"/>
          <p:cNvGrpSpPr/>
          <p:nvPr/>
        </p:nvGrpSpPr>
        <p:grpSpPr>
          <a:xfrm>
            <a:off x="9694097" y="510102"/>
            <a:ext cx="873317" cy="801686"/>
            <a:chOff x="7625321" y="1569889"/>
            <a:chExt cx="592603" cy="543997"/>
          </a:xfrm>
        </p:grpSpPr>
        <p:pic>
          <p:nvPicPr>
            <p:cNvPr id="2097193" name="图片 21"/>
            <p:cNvPicPr>
              <a:picLocks noChangeAspect="1"/>
            </p:cNvPicPr>
            <p:nvPr/>
          </p:nvPicPr>
          <p:blipFill>
            <a:blip xmlns:r="http://schemas.openxmlformats.org/officeDocument/2006/relationships" r:embed="rId3" cstate="print"/>
            <a:srcRect l="8602" t="15718" r="81075" b="75680"/>
            <a:stretch>
              <a:fillRect/>
            </a:stretch>
          </p:blipFill>
          <p:spPr>
            <a:xfrm rot="5400000">
              <a:off x="7684314" y="1510896"/>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pic>
          <p:nvPicPr>
            <p:cNvPr id="2097194" name="图片 84"/>
            <p:cNvPicPr>
              <a:picLocks noChangeAspect="1"/>
            </p:cNvPicPr>
            <p:nvPr/>
          </p:nvPicPr>
          <p:blipFill>
            <a:blip xmlns:r="http://schemas.openxmlformats.org/officeDocument/2006/relationships" r:embed="rId4" cstate="print"/>
            <a:srcRect l="8007" t="16162" r="81670" b="75235"/>
            <a:stretch>
              <a:fillRect/>
            </a:stretch>
          </p:blipFill>
          <p:spPr>
            <a:xfrm rot="5400000">
              <a:off x="7686981" y="1582944"/>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grpSp>
      <p:sp>
        <p:nvSpPr>
          <p:cNvPr id="1048584" name="文本框 67" descr="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
          <p:cNvSpPr txBox="1"/>
          <p:nvPr/>
        </p:nvSpPr>
        <p:spPr>
          <a:xfrm flipH="1">
            <a:off x="2312972" y="2579238"/>
            <a:ext cx="7114539" cy="993140"/>
          </a:xfrm>
          <a:prstGeom prst="rect"/>
          <a:noFill/>
        </p:spPr>
        <p:txBody>
          <a:bodyPr rtlCol="0" wrap="square">
            <a:spAutoFit/>
          </a:bodyPr>
          <a:p>
            <a:pPr algn="ctr"/>
            <a:r>
              <a:rPr altLang="zh-CN" b="1" dirty="0" sz="6000" lang="en-US">
                <a:solidFill>
                  <a:srgbClr val="3F64B2"/>
                </a:solidFill>
                <a:latin typeface="张海山锐线体2.0" panose="02000000000000000000" pitchFamily="2" charset="-122"/>
                <a:ea typeface="张海山锐线体2.0" panose="02000000000000000000" pitchFamily="2" charset="-122"/>
                <a:cs typeface="Aharoni" panose="02010803020104030203" pitchFamily="2" charset="-79"/>
              </a:rPr>
              <a:t>U</a:t>
            </a:r>
            <a:r>
              <a:rPr altLang="zh-CN" b="1" dirty="0" sz="6000" lang="en-US">
                <a:solidFill>
                  <a:srgbClr val="3F64B2"/>
                </a:solidFill>
                <a:latin typeface="张海山锐线体2.0" panose="02000000000000000000" pitchFamily="2" charset="-122"/>
                <a:ea typeface="张海山锐线体2.0" panose="02000000000000000000" pitchFamily="2" charset="-122"/>
                <a:cs typeface="Aharoni" panose="02010803020104030203" pitchFamily="2" charset="-79"/>
              </a:rPr>
              <a:t>n</a:t>
            </a:r>
            <a:r>
              <a:rPr altLang="zh-CN" b="1" dirty="0" sz="6000" lang="en-US">
                <a:solidFill>
                  <a:srgbClr val="3F64B2"/>
                </a:solidFill>
                <a:latin typeface="张海山锐线体2.0" panose="02000000000000000000" pitchFamily="2" charset="-122"/>
                <a:ea typeface="张海山锐线体2.0" panose="02000000000000000000" pitchFamily="2" charset="-122"/>
                <a:cs typeface="Aharoni" panose="02010803020104030203" pitchFamily="2" charset="-79"/>
              </a:rPr>
              <a:t>i</a:t>
            </a:r>
            <a:r>
              <a:rPr altLang="zh-CN" b="1" dirty="0" sz="6000" lang="en-US">
                <a:solidFill>
                  <a:srgbClr val="3F64B2"/>
                </a:solidFill>
                <a:latin typeface="张海山锐线体2.0" panose="02000000000000000000" pitchFamily="2" charset="-122"/>
                <a:ea typeface="张海山锐线体2.0" panose="02000000000000000000" pitchFamily="2" charset="-122"/>
                <a:cs typeface="Aharoni" panose="02010803020104030203" pitchFamily="2" charset="-79"/>
              </a:rPr>
              <a:t>c</a:t>
            </a:r>
            <a:r>
              <a:rPr altLang="zh-CN" b="1" dirty="0" sz="6000" lang="en-US">
                <a:solidFill>
                  <a:srgbClr val="3F64B2"/>
                </a:solidFill>
                <a:latin typeface="张海山锐线体2.0" panose="02000000000000000000" pitchFamily="2" charset="-122"/>
                <a:ea typeface="张海山锐线体2.0" panose="02000000000000000000" pitchFamily="2" charset="-122"/>
                <a:cs typeface="Aharoni" panose="02010803020104030203" pitchFamily="2" charset="-79"/>
              </a:rPr>
              <a:t>o</a:t>
            </a:r>
            <a:r>
              <a:rPr altLang="zh-CN" b="1" dirty="0" sz="6000" lang="en-US">
                <a:solidFill>
                  <a:srgbClr val="3F64B2"/>
                </a:solidFill>
                <a:latin typeface="张海山锐线体2.0" panose="02000000000000000000" pitchFamily="2" charset="-122"/>
                <a:ea typeface="张海山锐线体2.0" panose="02000000000000000000" pitchFamily="2" charset="-122"/>
                <a:cs typeface="Aharoni" panose="02010803020104030203" pitchFamily="2" charset="-79"/>
              </a:rPr>
              <a:t>d</a:t>
            </a:r>
            <a:r>
              <a:rPr altLang="zh-CN" b="1" dirty="0" sz="6000" lang="en-US">
                <a:solidFill>
                  <a:srgbClr val="3F64B2"/>
                </a:solidFill>
                <a:latin typeface="张海山锐线体2.0" panose="02000000000000000000" pitchFamily="2" charset="-122"/>
                <a:ea typeface="张海山锐线体2.0" panose="02000000000000000000" pitchFamily="2" charset="-122"/>
                <a:cs typeface="Aharoni" panose="02010803020104030203" pitchFamily="2" charset="-79"/>
              </a:rPr>
              <a:t>e</a:t>
            </a:r>
            <a:endParaRPr altLang="en-US" b="1" dirty="0" sz="6000" lang="zh-CN">
              <a:solidFill>
                <a:srgbClr val="984999"/>
              </a:solidFill>
              <a:latin typeface="张海山锐线体2.0" panose="02000000000000000000" pitchFamily="2" charset="-122"/>
              <a:ea typeface="张海山锐线体2.0" panose="02000000000000000000" pitchFamily="2" charset="-122"/>
              <a:cs typeface="Aharoni" panose="02010803020104030203" pitchFamily="2" charset="-79"/>
            </a:endParaRPr>
          </a:p>
        </p:txBody>
      </p:sp>
      <p:sp>
        <p:nvSpPr>
          <p:cNvPr id="1048585" name="文本框 68"/>
          <p:cNvSpPr txBox="1"/>
          <p:nvPr/>
        </p:nvSpPr>
        <p:spPr>
          <a:xfrm>
            <a:off x="6739616" y="3855450"/>
            <a:ext cx="271780" cy="510540"/>
          </a:xfrm>
          <a:prstGeom prst="rect"/>
          <a:noFill/>
        </p:spPr>
        <p:txBody>
          <a:bodyPr rtlCol="0" wrap="none">
            <a:spAutoFit/>
          </a:bodyPr>
          <a:p>
            <a:r>
              <a:rPr altLang="zh-CN" b="1" dirty="0" sz="2800" lang="en-US" smtClean="0">
                <a:solidFill>
                  <a:schemeClr val="bg1"/>
                </a:solidFill>
                <a:latin typeface="幼圆" panose="02010509060101010101" pitchFamily="49" charset="-122"/>
                <a:ea typeface="幼圆" panose="02010509060101010101" pitchFamily="49" charset="-122"/>
                <a:cs typeface="Kartika" panose="02020503030404060203" pitchFamily="18" charset="0"/>
              </a:rPr>
              <a:t> </a:t>
            </a:r>
            <a:endParaRPr altLang="zh-CN" b="1" dirty="0" sz="2800" lang="en-US">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53" presetSubtype="16">
                                  <p:stCondLst>
                                    <p:cond delay="0"/>
                                  </p:stCondLst>
                                  <p:childTnLst>
                                    <p:set>
                                      <p:cBhvr>
                                        <p:cTn dur="1" fill="hold" id="6">
                                          <p:stCondLst>
                                            <p:cond delay="0"/>
                                          </p:stCondLst>
                                        </p:cTn>
                                        <p:tgtEl>
                                          <p:spTgt spid="1048584"/>
                                        </p:tgtEl>
                                        <p:attrNameLst>
                                          <p:attrName>style.visibility</p:attrName>
                                        </p:attrNameLst>
                                      </p:cBhvr>
                                      <p:to>
                                        <p:strVal val="visible"/>
                                      </p:to>
                                    </p:set>
                                    <p:anim calcmode="lin" valueType="num">
                                      <p:cBhvr>
                                        <p:cTn dur="750" fill="hold" id="7"/>
                                        <p:tgtEl>
                                          <p:spTgt spid="1048584"/>
                                        </p:tgtEl>
                                        <p:attrNameLst>
                                          <p:attrName>ppt_w</p:attrName>
                                        </p:attrNameLst>
                                      </p:cBhvr>
                                      <p:tavLst>
                                        <p:tav tm="0">
                                          <p:val>
                                            <p:fltVal val="0.0"/>
                                          </p:val>
                                        </p:tav>
                                        <p:tav tm="100000">
                                          <p:val>
                                            <p:strVal val="#ppt_w"/>
                                          </p:val>
                                        </p:tav>
                                      </p:tavLst>
                                    </p:anim>
                                    <p:anim calcmode="lin" valueType="num">
                                      <p:cBhvr>
                                        <p:cTn dur="750" fill="hold" id="8"/>
                                        <p:tgtEl>
                                          <p:spTgt spid="1048584"/>
                                        </p:tgtEl>
                                        <p:attrNameLst>
                                          <p:attrName>ppt_h</p:attrName>
                                        </p:attrNameLst>
                                      </p:cBhvr>
                                      <p:tavLst>
                                        <p:tav tm="0">
                                          <p:val>
                                            <p:fltVal val="0.0"/>
                                          </p:val>
                                        </p:tav>
                                        <p:tav tm="100000">
                                          <p:val>
                                            <p:strVal val="#ppt_h"/>
                                          </p:val>
                                        </p:tav>
                                      </p:tavLst>
                                    </p:anim>
                                    <p:animEffect transition="in" filter="fade">
                                      <p:cBhvr>
                                        <p:cTn dur="750" id="9"/>
                                        <p:tgtEl>
                                          <p:spTgt spid="1048584"/>
                                        </p:tgtEl>
                                      </p:cBhvr>
                                    </p:animEffect>
                                  </p:childTnLst>
                                </p:cTn>
                              </p:par>
                            </p:childTnLst>
                          </p:cTn>
                        </p:par>
                        <p:par>
                          <p:cTn fill="hold" id="10">
                            <p:stCondLst>
                              <p:cond delay="1000"/>
                            </p:stCondLst>
                            <p:childTnLst>
                              <p:par>
                                <p:cTn fill="hold" grpId="0" id="11" nodeType="afterEffect" presetClass="entr" presetID="53" presetSubtype="16">
                                  <p:stCondLst>
                                    <p:cond delay="0"/>
                                  </p:stCondLst>
                                  <p:childTnLst>
                                    <p:set>
                                      <p:cBhvr>
                                        <p:cTn dur="1" fill="hold" id="12">
                                          <p:stCondLst>
                                            <p:cond delay="0"/>
                                          </p:stCondLst>
                                        </p:cTn>
                                        <p:tgtEl>
                                          <p:spTgt spid="1048585"/>
                                        </p:tgtEl>
                                        <p:attrNameLst>
                                          <p:attrName>style.visibility</p:attrName>
                                        </p:attrNameLst>
                                      </p:cBhvr>
                                      <p:to>
                                        <p:strVal val="visible"/>
                                      </p:to>
                                    </p:set>
                                    <p:anim calcmode="lin" valueType="num">
                                      <p:cBhvr>
                                        <p:cTn dur="750" fill="hold" id="13"/>
                                        <p:tgtEl>
                                          <p:spTgt spid="1048585"/>
                                        </p:tgtEl>
                                        <p:attrNameLst>
                                          <p:attrName>ppt_w</p:attrName>
                                        </p:attrNameLst>
                                      </p:cBhvr>
                                      <p:tavLst>
                                        <p:tav tm="0">
                                          <p:val>
                                            <p:fltVal val="0.0"/>
                                          </p:val>
                                        </p:tav>
                                        <p:tav tm="100000">
                                          <p:val>
                                            <p:strVal val="#ppt_w"/>
                                          </p:val>
                                        </p:tav>
                                      </p:tavLst>
                                    </p:anim>
                                    <p:anim calcmode="lin" valueType="num">
                                      <p:cBhvr>
                                        <p:cTn dur="750" fill="hold" id="14"/>
                                        <p:tgtEl>
                                          <p:spTgt spid="1048585"/>
                                        </p:tgtEl>
                                        <p:attrNameLst>
                                          <p:attrName>ppt_h</p:attrName>
                                        </p:attrNameLst>
                                      </p:cBhvr>
                                      <p:tavLst>
                                        <p:tav tm="0">
                                          <p:val>
                                            <p:fltVal val="0.0"/>
                                          </p:val>
                                        </p:tav>
                                        <p:tav tm="100000">
                                          <p:val>
                                            <p:strVal val="#ppt_h"/>
                                          </p:val>
                                        </p:tav>
                                      </p:tavLst>
                                    </p:anim>
                                    <p:animEffect transition="in" filter="fade">
                                      <p:cBhvr>
                                        <p:cTn dur="750" id="15"/>
                                        <p:tgtEl>
                                          <p:spTgt spid="1048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4" grpId="0"/>
      <p:bldP spid="104858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8" name=""/>
        <p:cNvGrpSpPr/>
        <p:nvPr/>
      </p:nvGrpSpPr>
      <p:grpSpPr>
        <a:xfrm>
          <a:off x="0" y="0"/>
          <a:ext cx="0" cy="0"/>
          <a:chOff x="0" y="0"/>
          <a:chExt cx="0" cy="0"/>
        </a:xfrm>
      </p:grpSpPr>
      <p:grpSp>
        <p:nvGrpSpPr>
          <p:cNvPr id="59" name="组合 7"/>
          <p:cNvGrpSpPr/>
          <p:nvPr/>
        </p:nvGrpSpPr>
        <p:grpSpPr>
          <a:xfrm>
            <a:off x="0" y="0"/>
            <a:ext cx="12170535" cy="6858001"/>
            <a:chOff x="0" y="0"/>
            <a:chExt cx="12170535" cy="6858001"/>
          </a:xfrm>
        </p:grpSpPr>
        <p:pic>
          <p:nvPicPr>
            <p:cNvPr id="2097195" name="图片 8"/>
            <p:cNvPicPr>
              <a:picLocks noChangeAspect="1"/>
            </p:cNvPicPr>
            <p:nvPr/>
          </p:nvPicPr>
          <p:blipFill>
            <a:blip xmlns:r="http://schemas.openxmlformats.org/officeDocument/2006/relationships" r:embed="rId1" cstate="print"/>
            <a:stretch>
              <a:fillRect/>
            </a:stretch>
          </p:blipFill>
          <p:spPr>
            <a:xfrm rot="5400000">
              <a:off x="1714500" y="-1714500"/>
              <a:ext cx="6858000" cy="10287000"/>
            </a:xfrm>
            <a:prstGeom prst="rect"/>
          </p:spPr>
        </p:pic>
        <p:pic>
          <p:nvPicPr>
            <p:cNvPr id="2097196" name="图片 9"/>
            <p:cNvPicPr>
              <a:picLocks noChangeAspect="1"/>
            </p:cNvPicPr>
            <p:nvPr/>
          </p:nvPicPr>
          <p:blipFill rotWithShape="1">
            <a:blip xmlns:r="http://schemas.openxmlformats.org/officeDocument/2006/relationships" r:embed="rId1" cstate="print"/>
            <a:srcRect t="3536" b="78393"/>
            <a:stretch>
              <a:fillRect/>
            </a:stretch>
          </p:blipFill>
          <p:spPr>
            <a:xfrm rot="5400000">
              <a:off x="7812048" y="2499514"/>
              <a:ext cx="6858000" cy="1858974"/>
            </a:xfrm>
            <a:prstGeom prst="rect"/>
          </p:spPr>
        </p:pic>
      </p:grpSp>
      <p:pic>
        <p:nvPicPr>
          <p:cNvPr id="2097197" name="图片 13"/>
          <p:cNvPicPr>
            <a:picLocks noChangeAspect="1"/>
          </p:cNvPicPr>
          <p:nvPr/>
        </p:nvPicPr>
        <p:blipFill>
          <a:blip xmlns:r="http://schemas.openxmlformats.org/officeDocument/2006/relationships" r:embed="rId2" cstate="print"/>
          <a:stretch>
            <a:fillRect/>
          </a:stretch>
        </p:blipFill>
        <p:spPr>
          <a:xfrm rot="16200000">
            <a:off x="2229876" y="-1796436"/>
            <a:ext cx="6923549" cy="10385323"/>
          </a:xfrm>
          <a:prstGeom prst="rect"/>
        </p:spPr>
      </p:pic>
      <p:sp>
        <p:nvSpPr>
          <p:cNvPr id="1048591" name="文本框 17"/>
          <p:cNvSpPr txBox="1"/>
          <p:nvPr/>
        </p:nvSpPr>
        <p:spPr>
          <a:xfrm>
            <a:off x="883919" y="708973"/>
            <a:ext cx="6482080" cy="751840"/>
          </a:xfrm>
          <a:prstGeom prst="rect"/>
          <a:noFill/>
        </p:spPr>
        <p:txBody>
          <a:bodyPr rtlCol="0" wrap="none">
            <a:spAutoFit/>
          </a:bodyPr>
          <a:p>
            <a:pPr algn="ctr"/>
            <a:r>
              <a:rPr altLang="zh-CN" b="1" dirty="0" sz="4400" lang="en-US">
                <a:solidFill>
                  <a:srgbClr val="984999"/>
                </a:solidFill>
                <a:latin typeface="张海山锐线体2.0" panose="02000000000000000000" pitchFamily="2" charset="-122"/>
                <a:ea typeface="张海山锐线体2.0" panose="02000000000000000000" pitchFamily="2" charset="-122"/>
              </a:rPr>
              <a:t>A</a:t>
            </a:r>
            <a:r>
              <a:rPr altLang="zh-CN" b="1" dirty="0" sz="4400" lang="en-US">
                <a:solidFill>
                  <a:srgbClr val="984999"/>
                </a:solidFill>
                <a:latin typeface="张海山锐线体2.0" panose="02000000000000000000" pitchFamily="2" charset="-122"/>
                <a:ea typeface="张海山锐线体2.0" panose="02000000000000000000" pitchFamily="2" charset="-122"/>
              </a:rPr>
              <a:t>S</a:t>
            </a:r>
            <a:r>
              <a:rPr altLang="zh-CN" b="1" dirty="0" sz="4400" lang="en-US">
                <a:solidFill>
                  <a:srgbClr val="984999"/>
                </a:solidFill>
                <a:latin typeface="张海山锐线体2.0" panose="02000000000000000000" pitchFamily="2" charset="-122"/>
                <a:ea typeface="张海山锐线体2.0" panose="02000000000000000000" pitchFamily="2" charset="-122"/>
              </a:rPr>
              <a:t>C</a:t>
            </a:r>
            <a:r>
              <a:rPr altLang="zh-CN" b="1" dirty="0" sz="4400" lang="en-US">
                <a:solidFill>
                  <a:srgbClr val="984999"/>
                </a:solidFill>
                <a:latin typeface="张海山锐线体2.0" panose="02000000000000000000" pitchFamily="2" charset="-122"/>
                <a:ea typeface="张海山锐线体2.0" panose="02000000000000000000" pitchFamily="2" charset="-122"/>
              </a:rPr>
              <a:t>I</a:t>
            </a:r>
            <a:r>
              <a:rPr altLang="zh-CN" b="1" dirty="0" sz="4400" lang="en-US">
                <a:solidFill>
                  <a:srgbClr val="984999"/>
                </a:solidFill>
                <a:latin typeface="张海山锐线体2.0" panose="02000000000000000000" pitchFamily="2" charset="-122"/>
                <a:ea typeface="张海山锐线体2.0" panose="02000000000000000000" pitchFamily="2" charset="-122"/>
              </a:rPr>
              <a:t>I</a:t>
            </a:r>
            <a:r>
              <a:rPr altLang="zh-CN" b="1" dirty="0" sz="4400" lang="en-US">
                <a:solidFill>
                  <a:srgbClr val="984999"/>
                </a:solidFill>
                <a:latin typeface="张海山锐线体2.0" panose="02000000000000000000" pitchFamily="2" charset="-122"/>
                <a:ea typeface="张海山锐线体2.0" panose="02000000000000000000" pitchFamily="2" charset="-122"/>
              </a:rPr>
              <a:t> </a:t>
            </a:r>
            <a:r>
              <a:rPr altLang="zh-CN" b="1" dirty="0" sz="4400" lang="en-US">
                <a:solidFill>
                  <a:srgbClr val="984999"/>
                </a:solidFill>
                <a:latin typeface="张海山锐线体2.0" panose="02000000000000000000" pitchFamily="2" charset="-122"/>
                <a:ea typeface="张海山锐线体2.0" panose="02000000000000000000" pitchFamily="2" charset="-122"/>
              </a:rPr>
              <a:t>C</a:t>
            </a:r>
            <a:r>
              <a:rPr altLang="zh-CN" b="1" dirty="0" sz="4400" lang="en-US">
                <a:solidFill>
                  <a:srgbClr val="984999"/>
                </a:solidFill>
                <a:latin typeface="张海山锐线体2.0" panose="02000000000000000000" pitchFamily="2" charset="-122"/>
                <a:ea typeface="张海山锐线体2.0" panose="02000000000000000000" pitchFamily="2" charset="-122"/>
              </a:rPr>
              <a:t>O</a:t>
            </a:r>
            <a:r>
              <a:rPr altLang="zh-CN" b="1" dirty="0" sz="4400" lang="en-US">
                <a:solidFill>
                  <a:srgbClr val="984999"/>
                </a:solidFill>
                <a:latin typeface="张海山锐线体2.0" panose="02000000000000000000" pitchFamily="2" charset="-122"/>
                <a:ea typeface="张海山锐线体2.0" panose="02000000000000000000" pitchFamily="2" charset="-122"/>
              </a:rPr>
              <a:t>D</a:t>
            </a:r>
            <a:r>
              <a:rPr altLang="zh-CN" b="1" dirty="0" sz="4400" lang="en-US">
                <a:solidFill>
                  <a:srgbClr val="984999"/>
                </a:solidFill>
                <a:latin typeface="张海山锐线体2.0" panose="02000000000000000000" pitchFamily="2" charset="-122"/>
                <a:ea typeface="张海山锐线体2.0" panose="02000000000000000000" pitchFamily="2" charset="-122"/>
              </a:rPr>
              <a:t>E</a:t>
            </a:r>
            <a:r>
              <a:rPr altLang="zh-CN" b="1" dirty="0" sz="4400" lang="en-US">
                <a:solidFill>
                  <a:srgbClr val="984999"/>
                </a:solidFill>
                <a:latin typeface="张海山锐线体2.0" panose="02000000000000000000" pitchFamily="2" charset="-122"/>
                <a:ea typeface="张海山锐线体2.0" panose="02000000000000000000" pitchFamily="2" charset="-122"/>
              </a:rPr>
              <a:t> </a:t>
            </a:r>
            <a:r>
              <a:rPr altLang="zh-CN" b="1" dirty="0" sz="4400" lang="en-US">
                <a:solidFill>
                  <a:srgbClr val="984999"/>
                </a:solidFill>
                <a:latin typeface="张海山锐线体2.0" panose="02000000000000000000" pitchFamily="2" charset="-122"/>
                <a:ea typeface="张海山锐线体2.0" panose="02000000000000000000" pitchFamily="2" charset="-122"/>
              </a:rPr>
              <a:t>&amp;</a:t>
            </a:r>
            <a:r>
              <a:rPr altLang="zh-CN" b="1" dirty="0" sz="4400" lang="en-US">
                <a:solidFill>
                  <a:srgbClr val="984999"/>
                </a:solidFill>
                <a:latin typeface="张海山锐线体2.0" panose="02000000000000000000" pitchFamily="2" charset="-122"/>
                <a:ea typeface="张海山锐线体2.0" panose="02000000000000000000" pitchFamily="2" charset="-122"/>
              </a:rPr>
              <a:t> </a:t>
            </a:r>
            <a:r>
              <a:rPr altLang="zh-CN" b="1" dirty="0" sz="4400" lang="en-US">
                <a:solidFill>
                  <a:srgbClr val="984999"/>
                </a:solidFill>
                <a:latin typeface="张海山锐线体2.0" panose="02000000000000000000" pitchFamily="2" charset="-122"/>
                <a:ea typeface="张海山锐线体2.0" panose="02000000000000000000" pitchFamily="2" charset="-122"/>
              </a:rPr>
              <a:t>I</a:t>
            </a:r>
            <a:r>
              <a:rPr altLang="zh-CN" b="1" dirty="0" sz="4400" lang="en-US">
                <a:solidFill>
                  <a:srgbClr val="984999"/>
                </a:solidFill>
                <a:latin typeface="张海山锐线体2.0" panose="02000000000000000000" pitchFamily="2" charset="-122"/>
                <a:ea typeface="张海山锐线体2.0" panose="02000000000000000000" pitchFamily="2" charset="-122"/>
              </a:rPr>
              <a:t>S</a:t>
            </a:r>
            <a:r>
              <a:rPr altLang="zh-CN" b="1" dirty="0" sz="4400" lang="en-US">
                <a:solidFill>
                  <a:srgbClr val="984999"/>
                </a:solidFill>
                <a:latin typeface="张海山锐线体2.0" panose="02000000000000000000" pitchFamily="2" charset="-122"/>
                <a:ea typeface="张海山锐线体2.0" panose="02000000000000000000" pitchFamily="2" charset="-122"/>
              </a:rPr>
              <a:t>C</a:t>
            </a:r>
            <a:r>
              <a:rPr altLang="zh-CN" b="1" dirty="0" sz="4400" lang="en-US">
                <a:solidFill>
                  <a:srgbClr val="984999"/>
                </a:solidFill>
                <a:latin typeface="张海山锐线体2.0" panose="02000000000000000000" pitchFamily="2" charset="-122"/>
                <a:ea typeface="张海山锐线体2.0" panose="02000000000000000000" pitchFamily="2" charset="-122"/>
              </a:rPr>
              <a:t>I</a:t>
            </a:r>
            <a:r>
              <a:rPr altLang="zh-CN" b="1" dirty="0" sz="4400" lang="en-US">
                <a:solidFill>
                  <a:srgbClr val="984999"/>
                </a:solidFill>
                <a:latin typeface="张海山锐线体2.0" panose="02000000000000000000" pitchFamily="2" charset="-122"/>
                <a:ea typeface="张海山锐线体2.0" panose="02000000000000000000" pitchFamily="2" charset="-122"/>
              </a:rPr>
              <a:t>I</a:t>
            </a:r>
            <a:r>
              <a:rPr altLang="zh-CN" b="1" dirty="0" sz="4400" lang="en-US">
                <a:solidFill>
                  <a:srgbClr val="984999"/>
                </a:solidFill>
                <a:latin typeface="张海山锐线体2.0" panose="02000000000000000000" pitchFamily="2" charset="-122"/>
                <a:ea typeface="张海山锐线体2.0" panose="02000000000000000000" pitchFamily="2" charset="-122"/>
              </a:rPr>
              <a:t> </a:t>
            </a:r>
            <a:r>
              <a:rPr altLang="zh-CN" b="1" dirty="0" sz="4400" lang="en-US">
                <a:solidFill>
                  <a:srgbClr val="984999"/>
                </a:solidFill>
                <a:latin typeface="张海山锐线体2.0" panose="02000000000000000000" pitchFamily="2" charset="-122"/>
                <a:ea typeface="张海山锐线体2.0" panose="02000000000000000000" pitchFamily="2" charset="-122"/>
              </a:rPr>
              <a:t>C</a:t>
            </a:r>
            <a:r>
              <a:rPr altLang="zh-CN" b="1" dirty="0" sz="4400" lang="en-US">
                <a:solidFill>
                  <a:srgbClr val="984999"/>
                </a:solidFill>
                <a:latin typeface="张海山锐线体2.0" panose="02000000000000000000" pitchFamily="2" charset="-122"/>
                <a:ea typeface="张海山锐线体2.0" panose="02000000000000000000" pitchFamily="2" charset="-122"/>
              </a:rPr>
              <a:t>O</a:t>
            </a:r>
            <a:r>
              <a:rPr altLang="zh-CN" b="1" dirty="0" sz="4400" lang="en-US">
                <a:solidFill>
                  <a:srgbClr val="984999"/>
                </a:solidFill>
                <a:latin typeface="张海山锐线体2.0" panose="02000000000000000000" pitchFamily="2" charset="-122"/>
                <a:ea typeface="张海山锐线体2.0" panose="02000000000000000000" pitchFamily="2" charset="-122"/>
              </a:rPr>
              <a:t>D</a:t>
            </a:r>
            <a:r>
              <a:rPr altLang="zh-CN" b="1" dirty="0" sz="4400" lang="en-US">
                <a:solidFill>
                  <a:srgbClr val="984999"/>
                </a:solidFill>
                <a:latin typeface="张海山锐线体2.0" panose="02000000000000000000" pitchFamily="2" charset="-122"/>
                <a:ea typeface="张海山锐线体2.0" panose="02000000000000000000" pitchFamily="2" charset="-122"/>
              </a:rPr>
              <a:t>E </a:t>
            </a:r>
            <a:endParaRPr altLang="en-US" b="1" dirty="0" sz="4400" lang="zh-CN">
              <a:solidFill>
                <a:srgbClr val="984999"/>
              </a:solidFill>
              <a:latin typeface="张海山锐线体2.0" panose="02000000000000000000" pitchFamily="2" charset="-122"/>
              <a:ea typeface="张海山锐线体2.0" panose="02000000000000000000" pitchFamily="2" charset="-122"/>
            </a:endParaRPr>
          </a:p>
        </p:txBody>
      </p:sp>
      <p:sp>
        <p:nvSpPr>
          <p:cNvPr id="1048592" name=""/>
          <p:cNvSpPr txBox="1"/>
          <p:nvPr/>
        </p:nvSpPr>
        <p:spPr>
          <a:xfrm>
            <a:off x="1222076" y="3690245"/>
            <a:ext cx="7867409" cy="2186941"/>
          </a:xfrm>
          <a:prstGeom prst="rect"/>
        </p:spPr>
        <p:txBody>
          <a:bodyPr rtlCol="0" wrap="square">
            <a:spAutoFit/>
          </a:bodyPr>
          <a:p>
            <a:r>
              <a:rPr sz="2800" lang="en-GB">
                <a:solidFill>
                  <a:srgbClr val="000000"/>
                </a:solidFill>
              </a:rPr>
              <a:t>It is a code for representing 128 English characters as numbers, with each letter assigned a number from 0 to 127. For example, the ASCII code for uppercase M is 77. Most computers use ASCII codes to represent text</a:t>
            </a:r>
            <a:endParaRPr sz="2800" lang="en-GB">
              <a:solidFill>
                <a:srgbClr val="000000"/>
              </a:solidFill>
            </a:endParaRPr>
          </a:p>
        </p:txBody>
      </p:sp>
      <p:sp>
        <p:nvSpPr>
          <p:cNvPr id="1048593" name=""/>
          <p:cNvSpPr txBox="1"/>
          <p:nvPr/>
        </p:nvSpPr>
        <p:spPr>
          <a:xfrm>
            <a:off x="1298582" y="1635573"/>
            <a:ext cx="7083418" cy="1767840"/>
          </a:xfrm>
          <a:prstGeom prst="rect"/>
        </p:spPr>
        <p:txBody>
          <a:bodyPr rtlCol="0" wrap="square">
            <a:spAutoFit/>
          </a:bodyPr>
          <a:p>
            <a:r>
              <a:rPr sz="2800" lang="en-GB">
                <a:solidFill>
                  <a:srgbClr val="000000"/>
                </a:solidFill>
              </a:rPr>
              <a:t>American Standard Code for Information Interchange, a standard data-encoding format for electronic communication between computers</a:t>
            </a:r>
            <a:endParaRPr sz="2800" lang="en-GB">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60" name=""/>
        <p:cNvGrpSpPr/>
        <p:nvPr/>
      </p:nvGrpSpPr>
      <p:grpSpPr>
        <a:xfrm>
          <a:off x="0" y="0"/>
          <a:ext cx="0" cy="0"/>
          <a:chOff x="0" y="0"/>
          <a:chExt cx="0" cy="0"/>
        </a:xfrm>
      </p:grpSpPr>
      <p:pic>
        <p:nvPicPr>
          <p:cNvPr id="2097198" name="图片 2"/>
          <p:cNvPicPr>
            <a:picLocks noChangeAspect="1"/>
          </p:cNvPicPr>
          <p:nvPr/>
        </p:nvPicPr>
        <p:blipFill rotWithShape="1">
          <a:blip xmlns:r="http://schemas.openxmlformats.org/officeDocument/2006/relationships" r:embed="rId1" cstate="print"/>
          <a:srcRect r="83030"/>
          <a:stretch>
            <a:fillRect/>
          </a:stretch>
        </p:blipFill>
        <p:spPr>
          <a:xfrm rot="5400000">
            <a:off x="4561609" y="-4561609"/>
            <a:ext cx="1163782" cy="10287000"/>
          </a:xfrm>
          <a:prstGeom prst="rect"/>
        </p:spPr>
      </p:pic>
      <p:pic>
        <p:nvPicPr>
          <p:cNvPr id="2097199" name="图片 3"/>
          <p:cNvPicPr>
            <a:picLocks noChangeAspect="1"/>
          </p:cNvPicPr>
          <p:nvPr/>
        </p:nvPicPr>
        <p:blipFill rotWithShape="1">
          <a:blip xmlns:r="http://schemas.openxmlformats.org/officeDocument/2006/relationships" r:embed="rId1" cstate="print"/>
          <a:srcRect t="3536" r="82828" b="78393"/>
          <a:stretch>
            <a:fillRect/>
          </a:stretch>
        </p:blipFill>
        <p:spPr>
          <a:xfrm rot="5400000">
            <a:off x="10652230" y="-340668"/>
            <a:ext cx="1177635" cy="1858974"/>
          </a:xfrm>
          <a:prstGeom prst="rect"/>
        </p:spPr>
      </p:pic>
      <p:grpSp>
        <p:nvGrpSpPr>
          <p:cNvPr id="61" name="组合 4"/>
          <p:cNvGrpSpPr/>
          <p:nvPr/>
        </p:nvGrpSpPr>
        <p:grpSpPr>
          <a:xfrm>
            <a:off x="11143969" y="272334"/>
            <a:ext cx="704111" cy="690148"/>
            <a:chOff x="0" y="0"/>
            <a:chExt cx="1405834" cy="1377956"/>
          </a:xfrm>
        </p:grpSpPr>
        <p:pic>
          <p:nvPicPr>
            <p:cNvPr id="2097200" name="图片 5"/>
            <p:cNvPicPr>
              <a:picLocks noChangeAspect="1"/>
            </p:cNvPicPr>
            <p:nvPr/>
          </p:nvPicPr>
          <p:blipFill>
            <a:blip xmlns:r="http://schemas.openxmlformats.org/officeDocument/2006/relationships" r:embed="rId2" cstate="print"/>
            <a:srcRect l="1032" t="85607" r="79965" b="662"/>
            <a:stretch>
              <a:fillRect/>
            </a:stretch>
          </p:blipFill>
          <p:spPr>
            <a:xfrm rot="5400000">
              <a:off x="71745" y="-53684"/>
              <a:ext cx="1280405" cy="1387773"/>
            </a:xfrm>
            <a:custGeom>
              <a:avLst/>
              <a:gdLst>
                <a:gd name="connsiteX0" fmla="*/ 0 w 1280405"/>
                <a:gd name="connsiteY0" fmla="*/ 1387773 h 1387773"/>
                <a:gd name="connsiteX1" fmla="*/ 0 w 1280405"/>
                <a:gd name="connsiteY1" fmla="*/ 200696 h 1387773"/>
                <a:gd name="connsiteX2" fmla="*/ 622205 w 1280405"/>
                <a:gd name="connsiteY2" fmla="*/ 200696 h 1387773"/>
                <a:gd name="connsiteX3" fmla="*/ 622205 w 1280405"/>
                <a:gd name="connsiteY3" fmla="*/ 0 h 1387773"/>
                <a:gd name="connsiteX4" fmla="*/ 1280405 w 1280405"/>
                <a:gd name="connsiteY4" fmla="*/ 0 h 1387773"/>
                <a:gd name="connsiteX5" fmla="*/ 1280405 w 1280405"/>
                <a:gd name="connsiteY5" fmla="*/ 718569 h 1387773"/>
                <a:gd name="connsiteX6" fmla="*/ 1036586 w 1280405"/>
                <a:gd name="connsiteY6" fmla="*/ 718569 h 1387773"/>
                <a:gd name="connsiteX7" fmla="*/ 1036586 w 1280405"/>
                <a:gd name="connsiteY7" fmla="*/ 1209924 h 1387773"/>
                <a:gd name="connsiteX8" fmla="*/ 1280405 w 1280405"/>
                <a:gd name="connsiteY8" fmla="*/ 1209924 h 1387773"/>
                <a:gd name="connsiteX9" fmla="*/ 1280405 w 1280405"/>
                <a:gd name="connsiteY9" fmla="*/ 1387773 h 138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405" h="1387773">
                  <a:moveTo>
                    <a:pt x="0" y="1387773"/>
                  </a:moveTo>
                  <a:lnTo>
                    <a:pt x="0" y="200696"/>
                  </a:lnTo>
                  <a:lnTo>
                    <a:pt x="622205" y="200696"/>
                  </a:lnTo>
                  <a:lnTo>
                    <a:pt x="622205" y="0"/>
                  </a:lnTo>
                  <a:lnTo>
                    <a:pt x="1280405" y="0"/>
                  </a:lnTo>
                  <a:lnTo>
                    <a:pt x="1280405" y="718569"/>
                  </a:lnTo>
                  <a:lnTo>
                    <a:pt x="1036586" y="718569"/>
                  </a:lnTo>
                  <a:lnTo>
                    <a:pt x="1036586" y="1209924"/>
                  </a:lnTo>
                  <a:lnTo>
                    <a:pt x="1280405" y="1209924"/>
                  </a:lnTo>
                  <a:lnTo>
                    <a:pt x="1280405" y="1387773"/>
                  </a:lnTo>
                  <a:close/>
                </a:path>
              </a:pathLst>
            </a:custGeom>
          </p:spPr>
        </p:pic>
        <p:pic>
          <p:nvPicPr>
            <p:cNvPr id="2097201" name="图片 6"/>
            <p:cNvPicPr>
              <a:picLocks noChangeAspect="1"/>
            </p:cNvPicPr>
            <p:nvPr/>
          </p:nvPicPr>
          <p:blipFill>
            <a:blip xmlns:r="http://schemas.openxmlformats.org/officeDocument/2006/relationships" r:embed="rId3" cstate="print"/>
            <a:srcRect t="87096" r="81334"/>
            <a:stretch>
              <a:fillRect/>
            </a:stretch>
          </p:blipFill>
          <p:spPr>
            <a:xfrm rot="5400000">
              <a:off x="23255" y="97005"/>
              <a:ext cx="1257696" cy="1304206"/>
            </a:xfrm>
            <a:custGeom>
              <a:avLst/>
              <a:gdLst>
                <a:gd name="connsiteX0" fmla="*/ 0 w 853430"/>
                <a:gd name="connsiteY0" fmla="*/ 0 h 884990"/>
                <a:gd name="connsiteX1" fmla="*/ 853430 w 853430"/>
                <a:gd name="connsiteY1" fmla="*/ 0 h 884990"/>
                <a:gd name="connsiteX2" fmla="*/ 853430 w 853430"/>
                <a:gd name="connsiteY2" fmla="*/ 884990 h 884990"/>
                <a:gd name="connsiteX3" fmla="*/ 0 w 853430"/>
                <a:gd name="connsiteY3" fmla="*/ 884990 h 884990"/>
              </a:gdLst>
              <a:ahLst/>
              <a:cxnLst>
                <a:cxn ang="0">
                  <a:pos x="connsiteX0" y="connsiteY0"/>
                </a:cxn>
                <a:cxn ang="0">
                  <a:pos x="connsiteX1" y="connsiteY1"/>
                </a:cxn>
                <a:cxn ang="0">
                  <a:pos x="connsiteX2" y="connsiteY2"/>
                </a:cxn>
                <a:cxn ang="0">
                  <a:pos x="connsiteX3" y="connsiteY3"/>
                </a:cxn>
              </a:cxnLst>
              <a:rect l="l" t="t" r="r" b="b"/>
              <a:pathLst>
                <a:path w="853430" h="884990">
                  <a:moveTo>
                    <a:pt x="0" y="0"/>
                  </a:moveTo>
                  <a:lnTo>
                    <a:pt x="853430" y="0"/>
                  </a:lnTo>
                  <a:lnTo>
                    <a:pt x="853430" y="884990"/>
                  </a:lnTo>
                  <a:lnTo>
                    <a:pt x="0" y="884990"/>
                  </a:lnTo>
                  <a:close/>
                </a:path>
              </a:pathLst>
            </a:custGeom>
          </p:spPr>
        </p:pic>
      </p:grpSp>
      <p:grpSp>
        <p:nvGrpSpPr>
          <p:cNvPr id="62" name="组合 7"/>
          <p:cNvGrpSpPr/>
          <p:nvPr/>
        </p:nvGrpSpPr>
        <p:grpSpPr>
          <a:xfrm>
            <a:off x="872133" y="22957"/>
            <a:ext cx="1176265" cy="1153142"/>
            <a:chOff x="8076289" y="4451560"/>
            <a:chExt cx="1080620" cy="1059378"/>
          </a:xfrm>
        </p:grpSpPr>
        <p:pic>
          <p:nvPicPr>
            <p:cNvPr id="2097202" name="图片 8"/>
            <p:cNvPicPr>
              <a:picLocks noChangeAspect="1"/>
            </p:cNvPicPr>
            <p:nvPr/>
          </p:nvPicPr>
          <p:blipFill>
            <a:blip xmlns:r="http://schemas.openxmlformats.org/officeDocument/2006/relationships" r:embed="rId4" cstate="print"/>
            <a:srcRect l="71631" t="3192" r="8799" b="82256"/>
            <a:stretch>
              <a:fillRect/>
            </a:stretch>
          </p:blipFill>
          <p:spPr>
            <a:xfrm rot="5400000">
              <a:off x="8127909" y="4399940"/>
              <a:ext cx="894735" cy="997976"/>
            </a:xfrm>
            <a:custGeom>
              <a:avLst/>
              <a:gdLst>
                <a:gd name="connsiteX0" fmla="*/ 678909 w 894735"/>
                <a:gd name="connsiteY0" fmla="*/ 0 h 997976"/>
                <a:gd name="connsiteX1" fmla="*/ 894735 w 894735"/>
                <a:gd name="connsiteY1" fmla="*/ 0 h 997976"/>
                <a:gd name="connsiteX2" fmla="*/ 894735 w 894735"/>
                <a:gd name="connsiteY2" fmla="*/ 776548 h 997976"/>
                <a:gd name="connsiteX3" fmla="*/ 449737 w 894735"/>
                <a:gd name="connsiteY3" fmla="*/ 776548 h 997976"/>
                <a:gd name="connsiteX4" fmla="*/ 449737 w 894735"/>
                <a:gd name="connsiteY4" fmla="*/ 997976 h 997976"/>
                <a:gd name="connsiteX5" fmla="*/ 0 w 894735"/>
                <a:gd name="connsiteY5" fmla="*/ 997976 h 997976"/>
                <a:gd name="connsiteX6" fmla="*/ 0 w 894735"/>
                <a:gd name="connsiteY6" fmla="*/ 130421 h 997976"/>
                <a:gd name="connsiteX7" fmla="*/ 678909 w 894735"/>
                <a:gd name="connsiteY7" fmla="*/ 130421 h 99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735" h="997976">
                  <a:moveTo>
                    <a:pt x="678909" y="0"/>
                  </a:moveTo>
                  <a:lnTo>
                    <a:pt x="894735" y="0"/>
                  </a:lnTo>
                  <a:lnTo>
                    <a:pt x="894735" y="776548"/>
                  </a:lnTo>
                  <a:lnTo>
                    <a:pt x="449737" y="776548"/>
                  </a:lnTo>
                  <a:lnTo>
                    <a:pt x="449737" y="997976"/>
                  </a:lnTo>
                  <a:lnTo>
                    <a:pt x="0" y="997976"/>
                  </a:lnTo>
                  <a:lnTo>
                    <a:pt x="0" y="130421"/>
                  </a:lnTo>
                  <a:lnTo>
                    <a:pt x="678909" y="130421"/>
                  </a:lnTo>
                  <a:close/>
                </a:path>
              </a:pathLst>
            </a:custGeom>
          </p:spPr>
        </p:pic>
        <p:pic>
          <p:nvPicPr>
            <p:cNvPr id="2097203" name="图片 9"/>
            <p:cNvPicPr>
              <a:picLocks noChangeAspect="1"/>
            </p:cNvPicPr>
            <p:nvPr/>
          </p:nvPicPr>
          <p:blipFill>
            <a:blip xmlns:r="http://schemas.openxmlformats.org/officeDocument/2006/relationships" r:embed="rId5" cstate="print"/>
            <a:srcRect l="77899" t="1610" r="2531" b="83838"/>
            <a:stretch>
              <a:fillRect/>
            </a:stretch>
          </p:blipFill>
          <p:spPr>
            <a:xfrm rot="5400000">
              <a:off x="8210553" y="4564582"/>
              <a:ext cx="894735" cy="997977"/>
            </a:xfrm>
            <a:custGeom>
              <a:avLst/>
              <a:gdLst>
                <a:gd name="connsiteX0" fmla="*/ 0 w 894735"/>
                <a:gd name="connsiteY0" fmla="*/ 997977 h 997977"/>
                <a:gd name="connsiteX1" fmla="*/ 0 w 894735"/>
                <a:gd name="connsiteY1" fmla="*/ 3 h 997977"/>
                <a:gd name="connsiteX2" fmla="*/ 474581 w 894735"/>
                <a:gd name="connsiteY2" fmla="*/ 3 h 997977"/>
                <a:gd name="connsiteX3" fmla="*/ 474581 w 894735"/>
                <a:gd name="connsiteY3" fmla="*/ 0 h 997977"/>
                <a:gd name="connsiteX4" fmla="*/ 894735 w 894735"/>
                <a:gd name="connsiteY4" fmla="*/ 0 h 997977"/>
                <a:gd name="connsiteX5" fmla="*/ 894735 w 894735"/>
                <a:gd name="connsiteY5" fmla="*/ 514285 h 997977"/>
                <a:gd name="connsiteX6" fmla="*/ 700664 w 894735"/>
                <a:gd name="connsiteY6" fmla="*/ 348264 h 997977"/>
                <a:gd name="connsiteX7" fmla="*/ 144856 w 894735"/>
                <a:gd name="connsiteY7" fmla="*/ 997977 h 9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735" h="997977">
                  <a:moveTo>
                    <a:pt x="0" y="997977"/>
                  </a:moveTo>
                  <a:lnTo>
                    <a:pt x="0" y="3"/>
                  </a:lnTo>
                  <a:lnTo>
                    <a:pt x="474581" y="3"/>
                  </a:lnTo>
                  <a:lnTo>
                    <a:pt x="474581" y="0"/>
                  </a:lnTo>
                  <a:lnTo>
                    <a:pt x="894735" y="0"/>
                  </a:lnTo>
                  <a:lnTo>
                    <a:pt x="894735" y="514285"/>
                  </a:lnTo>
                  <a:lnTo>
                    <a:pt x="700664" y="348264"/>
                  </a:lnTo>
                  <a:lnTo>
                    <a:pt x="144856" y="997977"/>
                  </a:lnTo>
                  <a:close/>
                </a:path>
              </a:pathLst>
            </a:custGeom>
          </p:spPr>
        </p:pic>
      </p:grpSp>
      <p:grpSp>
        <p:nvGrpSpPr>
          <p:cNvPr id="63" name="组合 10"/>
          <p:cNvGrpSpPr/>
          <p:nvPr/>
        </p:nvGrpSpPr>
        <p:grpSpPr>
          <a:xfrm>
            <a:off x="9694780" y="69075"/>
            <a:ext cx="1223379" cy="1129981"/>
            <a:chOff x="3246495" y="2116807"/>
            <a:chExt cx="623026" cy="575462"/>
          </a:xfrm>
        </p:grpSpPr>
        <p:pic>
          <p:nvPicPr>
            <p:cNvPr id="2097204" name="图片 11"/>
            <p:cNvPicPr>
              <a:picLocks noChangeAspect="1"/>
            </p:cNvPicPr>
            <p:nvPr/>
          </p:nvPicPr>
          <p:blipFill>
            <a:blip xmlns:r="http://schemas.openxmlformats.org/officeDocument/2006/relationships" r:embed="rId4" cstate="print"/>
            <a:srcRect l="20565" t="79568" r="69113" b="11830"/>
            <a:stretch>
              <a:fillRect/>
            </a:stretch>
          </p:blipFill>
          <p:spPr>
            <a:xfrm rot="5400000">
              <a:off x="3305488" y="2057814"/>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pic>
          <p:nvPicPr>
            <p:cNvPr id="2097205" name="图片 12"/>
            <p:cNvPicPr>
              <a:picLocks noChangeAspect="1"/>
            </p:cNvPicPr>
            <p:nvPr/>
          </p:nvPicPr>
          <p:blipFill>
            <a:blip xmlns:r="http://schemas.openxmlformats.org/officeDocument/2006/relationships" r:embed="rId5" cstate="print"/>
            <a:srcRect l="20012" t="79569" r="69665" b="11829"/>
            <a:stretch>
              <a:fillRect/>
            </a:stretch>
          </p:blipFill>
          <p:spPr>
            <a:xfrm rot="5400000">
              <a:off x="3338578" y="2161327"/>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grpSp>
      <p:grpSp>
        <p:nvGrpSpPr>
          <p:cNvPr id="64" name="组合 13"/>
          <p:cNvGrpSpPr/>
          <p:nvPr/>
        </p:nvGrpSpPr>
        <p:grpSpPr>
          <a:xfrm>
            <a:off x="151204" y="297362"/>
            <a:ext cx="790906" cy="866420"/>
            <a:chOff x="7117805" y="2260861"/>
            <a:chExt cx="1579129" cy="1729902"/>
          </a:xfrm>
        </p:grpSpPr>
        <p:pic>
          <p:nvPicPr>
            <p:cNvPr id="2097206" name="图片 14"/>
            <p:cNvPicPr>
              <a:picLocks noChangeAspect="1"/>
            </p:cNvPicPr>
            <p:nvPr/>
          </p:nvPicPr>
          <p:blipFill>
            <a:blip xmlns:r="http://schemas.openxmlformats.org/officeDocument/2006/relationships" r:embed="rId6" cstate="print"/>
            <a:srcRect l="82126" t="43786" r="1837" b="42955"/>
            <a:stretch>
              <a:fillRect/>
            </a:stretch>
          </p:blipFill>
          <p:spPr>
            <a:xfrm rot="5400000">
              <a:off x="7247526" y="2131140"/>
              <a:ext cx="1080550" cy="1339992"/>
            </a:xfrm>
            <a:custGeom>
              <a:avLst/>
              <a:gdLst>
                <a:gd name="connsiteX0" fmla="*/ 0 w 1080550"/>
                <a:gd name="connsiteY0" fmla="*/ 1339992 h 1339992"/>
                <a:gd name="connsiteX1" fmla="*/ 0 w 1080550"/>
                <a:gd name="connsiteY1" fmla="*/ 0 h 1339992"/>
                <a:gd name="connsiteX2" fmla="*/ 1080550 w 1080550"/>
                <a:gd name="connsiteY2" fmla="*/ 1004909 h 1339992"/>
                <a:gd name="connsiteX3" fmla="*/ 1080550 w 1080550"/>
                <a:gd name="connsiteY3" fmla="*/ 1339992 h 1339992"/>
              </a:gdLst>
              <a:ahLst/>
              <a:cxnLst>
                <a:cxn ang="0">
                  <a:pos x="connsiteX0" y="connsiteY0"/>
                </a:cxn>
                <a:cxn ang="0">
                  <a:pos x="connsiteX1" y="connsiteY1"/>
                </a:cxn>
                <a:cxn ang="0">
                  <a:pos x="connsiteX2" y="connsiteY2"/>
                </a:cxn>
                <a:cxn ang="0">
                  <a:pos x="connsiteX3" y="connsiteY3"/>
                </a:cxn>
              </a:cxnLst>
              <a:rect l="l" t="t" r="r" b="b"/>
              <a:pathLst>
                <a:path w="1080550" h="1339992">
                  <a:moveTo>
                    <a:pt x="0" y="1339992"/>
                  </a:moveTo>
                  <a:lnTo>
                    <a:pt x="0" y="0"/>
                  </a:lnTo>
                  <a:lnTo>
                    <a:pt x="1080550" y="1004909"/>
                  </a:lnTo>
                  <a:lnTo>
                    <a:pt x="1080550" y="1339992"/>
                  </a:lnTo>
                  <a:close/>
                </a:path>
              </a:pathLst>
            </a:custGeom>
          </p:spPr>
        </p:pic>
        <p:pic>
          <p:nvPicPr>
            <p:cNvPr id="2097207" name="图片 15"/>
            <p:cNvPicPr>
              <a:picLocks noChangeAspect="1"/>
            </p:cNvPicPr>
            <p:nvPr/>
          </p:nvPicPr>
          <p:blipFill>
            <a:blip xmlns:r="http://schemas.openxmlformats.org/officeDocument/2006/relationships" r:embed="rId6" cstate="print"/>
            <a:srcRect l="82126" t="43786" r="1837" b="42955"/>
            <a:stretch>
              <a:fillRect/>
            </a:stretch>
          </p:blipFill>
          <p:spPr>
            <a:xfrm rot="21392873" flipH="1">
              <a:off x="7426093" y="2289321"/>
              <a:ext cx="1080550" cy="1339992"/>
            </a:xfrm>
            <a:custGeom>
              <a:avLst/>
              <a:gdLst>
                <a:gd name="connsiteX0" fmla="*/ 0 w 1080550"/>
                <a:gd name="connsiteY0" fmla="*/ 1339992 h 1339992"/>
                <a:gd name="connsiteX1" fmla="*/ 0 w 1080550"/>
                <a:gd name="connsiteY1" fmla="*/ 0 h 1339992"/>
                <a:gd name="connsiteX2" fmla="*/ 1080550 w 1080550"/>
                <a:gd name="connsiteY2" fmla="*/ 1004909 h 1339992"/>
                <a:gd name="connsiteX3" fmla="*/ 1080550 w 1080550"/>
                <a:gd name="connsiteY3" fmla="*/ 1339992 h 1339992"/>
              </a:gdLst>
              <a:ahLst/>
              <a:cxnLst>
                <a:cxn ang="0">
                  <a:pos x="connsiteX0" y="connsiteY0"/>
                </a:cxn>
                <a:cxn ang="0">
                  <a:pos x="connsiteX1" y="connsiteY1"/>
                </a:cxn>
                <a:cxn ang="0">
                  <a:pos x="connsiteX2" y="connsiteY2"/>
                </a:cxn>
                <a:cxn ang="0">
                  <a:pos x="connsiteX3" y="connsiteY3"/>
                </a:cxn>
              </a:cxnLst>
              <a:rect l="l" t="t" r="r" b="b"/>
              <a:pathLst>
                <a:path w="1080550" h="1339992">
                  <a:moveTo>
                    <a:pt x="0" y="1339992"/>
                  </a:moveTo>
                  <a:lnTo>
                    <a:pt x="0" y="0"/>
                  </a:lnTo>
                  <a:lnTo>
                    <a:pt x="1080550" y="1004909"/>
                  </a:lnTo>
                  <a:lnTo>
                    <a:pt x="1080550" y="1339992"/>
                  </a:lnTo>
                  <a:close/>
                </a:path>
              </a:pathLst>
            </a:custGeom>
          </p:spPr>
        </p:pic>
        <p:grpSp>
          <p:nvGrpSpPr>
            <p:cNvPr id="65" name="组合 16"/>
            <p:cNvGrpSpPr/>
            <p:nvPr/>
          </p:nvGrpSpPr>
          <p:grpSpPr>
            <a:xfrm>
              <a:off x="7117805" y="2411634"/>
              <a:ext cx="1579129" cy="1579129"/>
              <a:chOff x="5538677" y="3444460"/>
              <a:chExt cx="1579129" cy="1579129"/>
            </a:xfrm>
          </p:grpSpPr>
          <p:pic>
            <p:nvPicPr>
              <p:cNvPr id="2097208" name="图片 17"/>
              <p:cNvPicPr>
                <a:picLocks noChangeAspect="1"/>
              </p:cNvPicPr>
              <p:nvPr/>
            </p:nvPicPr>
            <p:blipFill>
              <a:blip xmlns:r="http://schemas.openxmlformats.org/officeDocument/2006/relationships" r:embed="rId7" cstate="print"/>
              <a:srcRect l="83491" t="42188" b="42188"/>
              <a:stretch>
                <a:fillRect/>
              </a:stretch>
            </p:blipFill>
            <p:spPr>
              <a:xfrm rot="5400000">
                <a:off x="5772070" y="3289626"/>
                <a:ext cx="1112343" cy="1579129"/>
              </a:xfrm>
              <a:custGeom>
                <a:avLst/>
                <a:gdLst>
                  <a:gd name="connsiteX0" fmla="*/ 0 w 1112343"/>
                  <a:gd name="connsiteY0" fmla="*/ 1579129 h 1579129"/>
                  <a:gd name="connsiteX1" fmla="*/ 0 w 1112343"/>
                  <a:gd name="connsiteY1" fmla="*/ 0 h 1579129"/>
                  <a:gd name="connsiteX2" fmla="*/ 562052 w 1112343"/>
                  <a:gd name="connsiteY2" fmla="*/ 0 h 1579129"/>
                  <a:gd name="connsiteX3" fmla="*/ 249899 w 1112343"/>
                  <a:gd name="connsiteY3" fmla="*/ 335649 h 1579129"/>
                  <a:gd name="connsiteX4" fmla="*/ 1112343 w 1112343"/>
                  <a:gd name="connsiteY4" fmla="*/ 1137720 h 1579129"/>
                  <a:gd name="connsiteX5" fmla="*/ 1112343 w 1112343"/>
                  <a:gd name="connsiteY5" fmla="*/ 1579129 h 15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2343" h="1579129">
                    <a:moveTo>
                      <a:pt x="0" y="1579129"/>
                    </a:moveTo>
                    <a:lnTo>
                      <a:pt x="0" y="0"/>
                    </a:lnTo>
                    <a:lnTo>
                      <a:pt x="562052" y="0"/>
                    </a:lnTo>
                    <a:lnTo>
                      <a:pt x="249899" y="335649"/>
                    </a:lnTo>
                    <a:lnTo>
                      <a:pt x="1112343" y="1137720"/>
                    </a:lnTo>
                    <a:lnTo>
                      <a:pt x="1112343" y="1579129"/>
                    </a:lnTo>
                    <a:close/>
                  </a:path>
                </a:pathLst>
              </a:custGeom>
            </p:spPr>
          </p:pic>
          <p:pic>
            <p:nvPicPr>
              <p:cNvPr id="2097209" name="图片 18"/>
              <p:cNvPicPr>
                <a:picLocks noChangeAspect="1"/>
              </p:cNvPicPr>
              <p:nvPr/>
            </p:nvPicPr>
            <p:blipFill>
              <a:blip xmlns:r="http://schemas.openxmlformats.org/officeDocument/2006/relationships" r:embed="rId7" cstate="print"/>
              <a:srcRect l="83491" t="42188" b="42188"/>
              <a:stretch>
                <a:fillRect/>
              </a:stretch>
            </p:blipFill>
            <p:spPr>
              <a:xfrm rot="21442848" flipH="1">
                <a:off x="5928821" y="3444460"/>
                <a:ext cx="1112342" cy="1579129"/>
              </a:xfrm>
              <a:custGeom>
                <a:avLst/>
                <a:gdLst>
                  <a:gd name="connsiteX0" fmla="*/ 0 w 1112343"/>
                  <a:gd name="connsiteY0" fmla="*/ 1579129 h 1579129"/>
                  <a:gd name="connsiteX1" fmla="*/ 0 w 1112343"/>
                  <a:gd name="connsiteY1" fmla="*/ 0 h 1579129"/>
                  <a:gd name="connsiteX2" fmla="*/ 562052 w 1112343"/>
                  <a:gd name="connsiteY2" fmla="*/ 0 h 1579129"/>
                  <a:gd name="connsiteX3" fmla="*/ 249899 w 1112343"/>
                  <a:gd name="connsiteY3" fmla="*/ 335649 h 1579129"/>
                  <a:gd name="connsiteX4" fmla="*/ 1112343 w 1112343"/>
                  <a:gd name="connsiteY4" fmla="*/ 1137720 h 1579129"/>
                  <a:gd name="connsiteX5" fmla="*/ 1112343 w 1112343"/>
                  <a:gd name="connsiteY5" fmla="*/ 1579129 h 15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2343" h="1579129">
                    <a:moveTo>
                      <a:pt x="0" y="1579129"/>
                    </a:moveTo>
                    <a:lnTo>
                      <a:pt x="0" y="0"/>
                    </a:lnTo>
                    <a:lnTo>
                      <a:pt x="562052" y="0"/>
                    </a:lnTo>
                    <a:lnTo>
                      <a:pt x="249899" y="335649"/>
                    </a:lnTo>
                    <a:lnTo>
                      <a:pt x="1112343" y="1137720"/>
                    </a:lnTo>
                    <a:lnTo>
                      <a:pt x="1112343" y="1579129"/>
                    </a:lnTo>
                    <a:close/>
                  </a:path>
                </a:pathLst>
              </a:custGeom>
            </p:spPr>
          </p:pic>
        </p:grpSp>
      </p:grpSp>
      <p:pic>
        <p:nvPicPr>
          <p:cNvPr id="2097210" name="图片 19"/>
          <p:cNvPicPr>
            <a:picLocks noChangeAspect="1"/>
          </p:cNvPicPr>
          <p:nvPr/>
        </p:nvPicPr>
        <p:blipFill rotWithShape="1">
          <a:blip xmlns:r="http://schemas.openxmlformats.org/officeDocument/2006/relationships" r:embed="rId8" cstate="print"/>
          <a:srcRect l="64420" b="69942"/>
          <a:stretch>
            <a:fillRect/>
          </a:stretch>
        </p:blipFill>
        <p:spPr>
          <a:xfrm rot="16200000">
            <a:off x="2211504" y="-31577"/>
            <a:ext cx="1071268" cy="1357519"/>
          </a:xfrm>
          <a:prstGeom prst="rect"/>
        </p:spPr>
      </p:pic>
      <p:pic>
        <p:nvPicPr>
          <p:cNvPr id="2097211" name="图片 20"/>
          <p:cNvPicPr>
            <a:picLocks noChangeAspect="1"/>
          </p:cNvPicPr>
          <p:nvPr/>
        </p:nvPicPr>
        <p:blipFill rotWithShape="1">
          <a:blip xmlns:r="http://schemas.openxmlformats.org/officeDocument/2006/relationships" r:embed="rId8" cstate="print"/>
          <a:srcRect t="10119" r="64109" b="66261"/>
          <a:stretch>
            <a:fillRect/>
          </a:stretch>
        </p:blipFill>
        <p:spPr>
          <a:xfrm rot="16200000">
            <a:off x="8724608" y="29884"/>
            <a:ext cx="1080654" cy="1066800"/>
          </a:xfrm>
          <a:prstGeom prst="rect"/>
        </p:spPr>
      </p:pic>
      <p:sp>
        <p:nvSpPr>
          <p:cNvPr id="1048594" name="Rectangle 6" descr="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
          <p:cNvSpPr/>
          <p:nvPr/>
        </p:nvSpPr>
        <p:spPr>
          <a:xfrm>
            <a:off x="3584018" y="-2133990"/>
            <a:ext cx="997131" cy="1599112"/>
          </a:xfrm>
          <a:prstGeom prst="rect"/>
          <a:solidFill>
            <a:srgbClr val="3E62B5"/>
          </a:solidFill>
          <a:ln w="9525">
            <a:noFill/>
          </a:ln>
        </p:spPr>
        <p:txBody>
          <a:bodyPr/>
          <a:lstStyle>
            <a:lvl1pPr algn="l" eaLnBrk="0" fontAlgn="base" hangingPunct="0" indent="-342900" marL="342900" rtl="0">
              <a:spcBef>
                <a:spcPct val="20000"/>
              </a:spcBef>
              <a:spcAft>
                <a:spcPct val="0"/>
              </a:spcAft>
              <a:buChar char="•"/>
              <a:defRPr sz="2000">
                <a:solidFill>
                  <a:schemeClr val="tx2"/>
                </a:solidFill>
                <a:latin typeface="+mn-lt"/>
                <a:ea typeface="+mn-ea"/>
                <a:cs typeface="+mn-cs"/>
              </a:defRPr>
            </a:lvl1pPr>
            <a:lvl2pPr algn="l" eaLnBrk="0" fontAlgn="base" hangingPunct="0" indent="-285750" marL="742950" rtl="0">
              <a:spcBef>
                <a:spcPct val="20000"/>
              </a:spcBef>
              <a:spcAft>
                <a:spcPct val="0"/>
              </a:spcAft>
              <a:buChar char="–"/>
              <a:defRPr sz="2000">
                <a:solidFill>
                  <a:schemeClr val="tx2"/>
                </a:solidFill>
                <a:latin typeface="+mn-lt"/>
                <a:ea typeface="仿宋_GB2312" pitchFamily="49" charset="-122"/>
              </a:defRPr>
            </a:lvl2pPr>
            <a:lvl3pPr algn="l" eaLnBrk="0" fontAlgn="base" hangingPunct="0" indent="-228600" marL="1143000" rtl="0">
              <a:spcBef>
                <a:spcPct val="20000"/>
              </a:spcBef>
              <a:spcAft>
                <a:spcPct val="0"/>
              </a:spcAft>
              <a:buChar char="•"/>
              <a:defRPr sz="2400">
                <a:solidFill>
                  <a:schemeClr val="tx1"/>
                </a:solidFill>
                <a:latin typeface="+mn-lt"/>
                <a:ea typeface="宋体" panose="02010600030101010101" pitchFamily="2" charset="-122"/>
              </a:defRPr>
            </a:lvl3pPr>
            <a:lvl4pPr algn="l" eaLnBrk="0" fontAlgn="base" hangingPunct="0" indent="-228600" marL="1600200" rtl="0">
              <a:spcBef>
                <a:spcPct val="20000"/>
              </a:spcBef>
              <a:spcAft>
                <a:spcPct val="0"/>
              </a:spcAft>
              <a:buChar char="–"/>
              <a:defRPr sz="2000">
                <a:solidFill>
                  <a:schemeClr val="tx1"/>
                </a:solidFill>
                <a:latin typeface="+mn-lt"/>
                <a:ea typeface="宋体" panose="02010600030101010101" pitchFamily="2" charset="-122"/>
              </a:defRPr>
            </a:lvl4pPr>
            <a:lvl5pPr algn="l" eaLnBrk="0" fontAlgn="base" hangingPunct="0" indent="-228600" marL="2057400" rtl="0">
              <a:spcBef>
                <a:spcPct val="20000"/>
              </a:spcBef>
              <a:spcAft>
                <a:spcPct val="0"/>
              </a:spcAft>
              <a:buChar char="»"/>
              <a:defRPr sz="2000">
                <a:solidFill>
                  <a:schemeClr val="tx1"/>
                </a:solidFill>
                <a:latin typeface="+mn-lt"/>
                <a:ea typeface="宋体" panose="02010600030101010101" pitchFamily="2" charset="-122"/>
              </a:defRPr>
            </a:lvl5pPr>
          </a:lstStyle>
          <a:p>
            <a:pPr eaLnBrk="1" hangingPunct="1" indent="0" lvl="0" marL="0">
              <a:spcBef>
                <a:spcPct val="0"/>
              </a:spcBef>
              <a:buNone/>
            </a:pPr>
            <a:endParaRPr altLang="en-US" dirty="0" sz="1800" lang="zh-CN">
              <a:solidFill>
                <a:schemeClr val="tx1"/>
              </a:solidFill>
              <a:ea typeface="宋体" panose="02010600030101010101" pitchFamily="2" charset="-122"/>
            </a:endParaRPr>
          </a:p>
        </p:txBody>
      </p:sp>
      <p:sp>
        <p:nvSpPr>
          <p:cNvPr id="1048595" name="Rectangle 6" descr="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
          <p:cNvSpPr/>
          <p:nvPr/>
        </p:nvSpPr>
        <p:spPr>
          <a:xfrm>
            <a:off x="4581149" y="-2133990"/>
            <a:ext cx="997131" cy="1599112"/>
          </a:xfrm>
          <a:prstGeom prst="rect"/>
          <a:solidFill>
            <a:srgbClr val="984999"/>
          </a:solidFill>
          <a:ln w="9525">
            <a:noFill/>
          </a:ln>
        </p:spPr>
        <p:txBody>
          <a:bodyPr/>
          <a:lstStyle>
            <a:lvl1pPr algn="l" eaLnBrk="0" fontAlgn="base" hangingPunct="0" indent="-342900" marL="342900" rtl="0">
              <a:spcBef>
                <a:spcPct val="20000"/>
              </a:spcBef>
              <a:spcAft>
                <a:spcPct val="0"/>
              </a:spcAft>
              <a:buChar char="•"/>
              <a:defRPr sz="2000">
                <a:solidFill>
                  <a:schemeClr val="tx2"/>
                </a:solidFill>
                <a:latin typeface="+mn-lt"/>
                <a:ea typeface="+mn-ea"/>
                <a:cs typeface="+mn-cs"/>
              </a:defRPr>
            </a:lvl1pPr>
            <a:lvl2pPr algn="l" eaLnBrk="0" fontAlgn="base" hangingPunct="0" indent="-285750" marL="742950" rtl="0">
              <a:spcBef>
                <a:spcPct val="20000"/>
              </a:spcBef>
              <a:spcAft>
                <a:spcPct val="0"/>
              </a:spcAft>
              <a:buChar char="–"/>
              <a:defRPr sz="2000">
                <a:solidFill>
                  <a:schemeClr val="tx2"/>
                </a:solidFill>
                <a:latin typeface="+mn-lt"/>
                <a:ea typeface="仿宋_GB2312" pitchFamily="49" charset="-122"/>
              </a:defRPr>
            </a:lvl2pPr>
            <a:lvl3pPr algn="l" eaLnBrk="0" fontAlgn="base" hangingPunct="0" indent="-228600" marL="1143000" rtl="0">
              <a:spcBef>
                <a:spcPct val="20000"/>
              </a:spcBef>
              <a:spcAft>
                <a:spcPct val="0"/>
              </a:spcAft>
              <a:buChar char="•"/>
              <a:defRPr sz="2400">
                <a:solidFill>
                  <a:schemeClr val="tx1"/>
                </a:solidFill>
                <a:latin typeface="+mn-lt"/>
                <a:ea typeface="宋体" panose="02010600030101010101" pitchFamily="2" charset="-122"/>
              </a:defRPr>
            </a:lvl3pPr>
            <a:lvl4pPr algn="l" eaLnBrk="0" fontAlgn="base" hangingPunct="0" indent="-228600" marL="1600200" rtl="0">
              <a:spcBef>
                <a:spcPct val="20000"/>
              </a:spcBef>
              <a:spcAft>
                <a:spcPct val="0"/>
              </a:spcAft>
              <a:buChar char="–"/>
              <a:defRPr sz="2000">
                <a:solidFill>
                  <a:schemeClr val="tx1"/>
                </a:solidFill>
                <a:latin typeface="+mn-lt"/>
                <a:ea typeface="宋体" panose="02010600030101010101" pitchFamily="2" charset="-122"/>
              </a:defRPr>
            </a:lvl4pPr>
            <a:lvl5pPr algn="l" eaLnBrk="0" fontAlgn="base" hangingPunct="0" indent="-228600" marL="2057400" rtl="0">
              <a:spcBef>
                <a:spcPct val="20000"/>
              </a:spcBef>
              <a:spcAft>
                <a:spcPct val="0"/>
              </a:spcAft>
              <a:buChar char="»"/>
              <a:defRPr sz="2000">
                <a:solidFill>
                  <a:schemeClr val="tx1"/>
                </a:solidFill>
                <a:latin typeface="+mn-lt"/>
                <a:ea typeface="宋体" panose="02010600030101010101" pitchFamily="2" charset="-122"/>
              </a:defRPr>
            </a:lvl5pPr>
          </a:lstStyle>
          <a:p>
            <a:pPr eaLnBrk="1" hangingPunct="1" indent="0" lvl="0" marL="0">
              <a:spcBef>
                <a:spcPct val="0"/>
              </a:spcBef>
              <a:buNone/>
            </a:pPr>
            <a:endParaRPr altLang="en-US" dirty="0" sz="1800" lang="zh-CN">
              <a:solidFill>
                <a:schemeClr val="tx1"/>
              </a:solidFill>
              <a:ea typeface="宋体" panose="02010600030101010101" pitchFamily="2" charset="-122"/>
            </a:endParaRPr>
          </a:p>
        </p:txBody>
      </p:sp>
      <p:sp>
        <p:nvSpPr>
          <p:cNvPr id="1048596" name="椭圆 5"/>
          <p:cNvSpPr/>
          <p:nvPr/>
        </p:nvSpPr>
        <p:spPr>
          <a:xfrm>
            <a:off x="5137846" y="2936495"/>
            <a:ext cx="631584" cy="630632"/>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457200" eaLnBrk="1" hangingPunct="1" latinLnBrk="0" marL="0" rtl="0">
              <a:defRPr sz="1800" kern="1200">
                <a:solidFill>
                  <a:schemeClr val="lt1"/>
                </a:solidFill>
                <a:latin typeface="+mn-lt"/>
                <a:ea typeface="+mn-ea"/>
                <a:cs typeface="+mn-cs"/>
              </a:defRPr>
            </a:lvl1pPr>
            <a:lvl2pPr algn="l" defTabSz="457200" eaLnBrk="1" hangingPunct="1" latinLnBrk="0" marL="457200" rtl="0">
              <a:defRPr sz="1800" kern="1200">
                <a:solidFill>
                  <a:schemeClr val="lt1"/>
                </a:solidFill>
                <a:latin typeface="+mn-lt"/>
                <a:ea typeface="+mn-ea"/>
                <a:cs typeface="+mn-cs"/>
              </a:defRPr>
            </a:lvl2pPr>
            <a:lvl3pPr algn="l" defTabSz="457200" eaLnBrk="1" hangingPunct="1" latinLnBrk="0" marL="914400" rtl="0">
              <a:defRPr sz="1800" kern="1200">
                <a:solidFill>
                  <a:schemeClr val="lt1"/>
                </a:solidFill>
                <a:latin typeface="+mn-lt"/>
                <a:ea typeface="+mn-ea"/>
                <a:cs typeface="+mn-cs"/>
              </a:defRPr>
            </a:lvl3pPr>
            <a:lvl4pPr algn="l" defTabSz="457200" eaLnBrk="1" hangingPunct="1" latinLnBrk="0" marL="1371600" rtl="0">
              <a:defRPr sz="1800" kern="1200">
                <a:solidFill>
                  <a:schemeClr val="lt1"/>
                </a:solidFill>
                <a:latin typeface="+mn-lt"/>
                <a:ea typeface="+mn-ea"/>
                <a:cs typeface="+mn-cs"/>
              </a:defRPr>
            </a:lvl4pPr>
            <a:lvl5pPr algn="l" defTabSz="457200" eaLnBrk="1" hangingPunct="1" latinLnBrk="0" marL="1828800" rtl="0">
              <a:defRPr sz="1800" kern="1200">
                <a:solidFill>
                  <a:schemeClr val="lt1"/>
                </a:solidFill>
                <a:latin typeface="+mn-lt"/>
                <a:ea typeface="+mn-ea"/>
                <a:cs typeface="+mn-cs"/>
              </a:defRPr>
            </a:lvl5pPr>
            <a:lvl6pPr algn="l" defTabSz="457200" eaLnBrk="1" hangingPunct="1" latinLnBrk="0" marL="2286000" rtl="0">
              <a:defRPr sz="1800" kern="1200">
                <a:solidFill>
                  <a:schemeClr val="lt1"/>
                </a:solidFill>
                <a:latin typeface="+mn-lt"/>
                <a:ea typeface="+mn-ea"/>
                <a:cs typeface="+mn-cs"/>
              </a:defRPr>
            </a:lvl6pPr>
            <a:lvl7pPr algn="l" defTabSz="457200" eaLnBrk="1" hangingPunct="1" latinLnBrk="0" marL="2743200" rtl="0">
              <a:defRPr sz="1800" kern="1200">
                <a:solidFill>
                  <a:schemeClr val="lt1"/>
                </a:solidFill>
                <a:latin typeface="+mn-lt"/>
                <a:ea typeface="+mn-ea"/>
                <a:cs typeface="+mn-cs"/>
              </a:defRPr>
            </a:lvl7pPr>
            <a:lvl8pPr algn="l" defTabSz="457200" eaLnBrk="1" hangingPunct="1" latinLnBrk="0" marL="3200400" rtl="0">
              <a:defRPr sz="1800" kern="1200">
                <a:solidFill>
                  <a:schemeClr val="lt1"/>
                </a:solidFill>
                <a:latin typeface="+mn-lt"/>
                <a:ea typeface="+mn-ea"/>
                <a:cs typeface="+mn-cs"/>
              </a:defRPr>
            </a:lvl8pPr>
            <a:lvl9pPr algn="l" defTabSz="457200" eaLnBrk="1" hangingPunct="1" latinLnBrk="0" marL="3657600" rtl="0">
              <a:defRPr sz="1800" kern="1200">
                <a:solidFill>
                  <a:schemeClr val="lt1"/>
                </a:solidFill>
                <a:latin typeface="+mn-lt"/>
                <a:ea typeface="+mn-ea"/>
                <a:cs typeface="+mn-cs"/>
              </a:defRPr>
            </a:lvl9pPr>
          </a:lstStyle>
          <a:p>
            <a:pPr algn="ctr"/>
            <a:endParaRPr altLang="en-US" lang="zh-CN">
              <a:solidFill>
                <a:schemeClr val="bg1"/>
              </a:solidFill>
            </a:endParaRPr>
          </a:p>
        </p:txBody>
      </p:sp>
      <p:sp>
        <p:nvSpPr>
          <p:cNvPr id="1048597" name="椭圆 6"/>
          <p:cNvSpPr/>
          <p:nvPr/>
        </p:nvSpPr>
        <p:spPr>
          <a:xfrm>
            <a:off x="5137846" y="4531660"/>
            <a:ext cx="631584" cy="612569"/>
          </a:xfrm>
          <a:custGeom>
            <a:avLst/>
            <a:gdLst>
              <a:gd name="connsiteX0" fmla="*/ 35700 w 578738"/>
              <a:gd name="connsiteY0" fmla="*/ 243554 h 561315"/>
              <a:gd name="connsiteX1" fmla="*/ 30383 w 578738"/>
              <a:gd name="connsiteY1" fmla="*/ 254930 h 561315"/>
              <a:gd name="connsiteX2" fmla="*/ 30383 w 578738"/>
              <a:gd name="connsiteY2" fmla="*/ 519604 h 561315"/>
              <a:gd name="connsiteX3" fmla="*/ 35700 w 578738"/>
              <a:gd name="connsiteY3" fmla="*/ 530980 h 561315"/>
              <a:gd name="connsiteX4" fmla="*/ 132926 w 578738"/>
              <a:gd name="connsiteY4" fmla="*/ 530980 h 561315"/>
              <a:gd name="connsiteX5" fmla="*/ 138243 w 578738"/>
              <a:gd name="connsiteY5" fmla="*/ 519604 h 561315"/>
              <a:gd name="connsiteX6" fmla="*/ 138243 w 578738"/>
              <a:gd name="connsiteY6" fmla="*/ 254930 h 561315"/>
              <a:gd name="connsiteX7" fmla="*/ 132926 w 578738"/>
              <a:gd name="connsiteY7" fmla="*/ 243554 h 561315"/>
              <a:gd name="connsiteX8" fmla="*/ 35700 w 578738"/>
              <a:gd name="connsiteY8" fmla="*/ 213219 h 561315"/>
              <a:gd name="connsiteX9" fmla="*/ 132926 w 578738"/>
              <a:gd name="connsiteY9" fmla="*/ 213219 h 561315"/>
              <a:gd name="connsiteX10" fmla="*/ 168626 w 578738"/>
              <a:gd name="connsiteY10" fmla="*/ 254930 h 561315"/>
              <a:gd name="connsiteX11" fmla="*/ 168626 w 578738"/>
              <a:gd name="connsiteY11" fmla="*/ 519604 h 561315"/>
              <a:gd name="connsiteX12" fmla="*/ 132926 w 578738"/>
              <a:gd name="connsiteY12" fmla="*/ 561315 h 561315"/>
              <a:gd name="connsiteX13" fmla="*/ 35700 w 578738"/>
              <a:gd name="connsiteY13" fmla="*/ 561315 h 561315"/>
              <a:gd name="connsiteX14" fmla="*/ 0 w 578738"/>
              <a:gd name="connsiteY14" fmla="*/ 519604 h 561315"/>
              <a:gd name="connsiteX15" fmla="*/ 0 w 578738"/>
              <a:gd name="connsiteY15" fmla="*/ 254930 h 561315"/>
              <a:gd name="connsiteX16" fmla="*/ 35700 w 578738"/>
              <a:gd name="connsiteY16" fmla="*/ 213219 h 561315"/>
              <a:gd name="connsiteX17" fmla="*/ 321281 w 578738"/>
              <a:gd name="connsiteY17" fmla="*/ 30341 h 561315"/>
              <a:gd name="connsiteX18" fmla="*/ 296219 w 578738"/>
              <a:gd name="connsiteY18" fmla="*/ 55373 h 561315"/>
              <a:gd name="connsiteX19" fmla="*/ 296979 w 578738"/>
              <a:gd name="connsiteY19" fmla="*/ 60683 h 561315"/>
              <a:gd name="connsiteX20" fmla="*/ 296979 w 578738"/>
              <a:gd name="connsiteY20" fmla="*/ 65992 h 561315"/>
              <a:gd name="connsiteX21" fmla="*/ 268119 w 578738"/>
              <a:gd name="connsiteY21" fmla="*/ 212389 h 561315"/>
              <a:gd name="connsiteX22" fmla="*/ 263563 w 578738"/>
              <a:gd name="connsiteY22" fmla="*/ 221492 h 561315"/>
              <a:gd name="connsiteX23" fmla="*/ 262044 w 578738"/>
              <a:gd name="connsiteY23" fmla="*/ 223009 h 561315"/>
              <a:gd name="connsiteX24" fmla="*/ 232425 w 578738"/>
              <a:gd name="connsiteY24" fmla="*/ 240455 h 561315"/>
              <a:gd name="connsiteX25" fmla="*/ 230146 w 578738"/>
              <a:gd name="connsiteY25" fmla="*/ 240455 h 561315"/>
              <a:gd name="connsiteX26" fmla="*/ 225590 w 578738"/>
              <a:gd name="connsiteY26" fmla="*/ 240455 h 561315"/>
              <a:gd name="connsiteX27" fmla="*/ 224071 w 578738"/>
              <a:gd name="connsiteY27" fmla="*/ 241214 h 561315"/>
              <a:gd name="connsiteX28" fmla="*/ 211919 w 578738"/>
              <a:gd name="connsiteY28" fmla="*/ 253350 h 561315"/>
              <a:gd name="connsiteX29" fmla="*/ 211919 w 578738"/>
              <a:gd name="connsiteY29" fmla="*/ 518079 h 561315"/>
              <a:gd name="connsiteX30" fmla="*/ 224830 w 578738"/>
              <a:gd name="connsiteY30" fmla="*/ 530974 h 561315"/>
              <a:gd name="connsiteX31" fmla="*/ 521019 w 578738"/>
              <a:gd name="connsiteY31" fmla="*/ 530974 h 561315"/>
              <a:gd name="connsiteX32" fmla="*/ 522538 w 578738"/>
              <a:gd name="connsiteY32" fmla="*/ 530215 h 561315"/>
              <a:gd name="connsiteX33" fmla="*/ 546081 w 578738"/>
              <a:gd name="connsiteY33" fmla="*/ 505942 h 561315"/>
              <a:gd name="connsiteX34" fmla="*/ 522538 w 578738"/>
              <a:gd name="connsiteY34" fmla="*/ 480910 h 561315"/>
              <a:gd name="connsiteX35" fmla="*/ 508108 w 578738"/>
              <a:gd name="connsiteY35" fmla="*/ 465740 h 561315"/>
              <a:gd name="connsiteX36" fmla="*/ 523298 w 578738"/>
              <a:gd name="connsiteY36" fmla="*/ 450569 h 561315"/>
              <a:gd name="connsiteX37" fmla="*/ 548360 w 578738"/>
              <a:gd name="connsiteY37" fmla="*/ 425537 h 561315"/>
              <a:gd name="connsiteX38" fmla="*/ 523298 w 578738"/>
              <a:gd name="connsiteY38" fmla="*/ 401264 h 561315"/>
              <a:gd name="connsiteX39" fmla="*/ 508108 w 578738"/>
              <a:gd name="connsiteY39" fmla="*/ 386094 h 561315"/>
              <a:gd name="connsiteX40" fmla="*/ 523298 w 578738"/>
              <a:gd name="connsiteY40" fmla="*/ 370923 h 561315"/>
              <a:gd name="connsiteX41" fmla="*/ 548360 w 578738"/>
              <a:gd name="connsiteY41" fmla="*/ 345891 h 561315"/>
              <a:gd name="connsiteX42" fmla="*/ 523298 w 578738"/>
              <a:gd name="connsiteY42" fmla="*/ 320860 h 561315"/>
              <a:gd name="connsiteX43" fmla="*/ 508108 w 578738"/>
              <a:gd name="connsiteY43" fmla="*/ 305689 h 561315"/>
              <a:gd name="connsiteX44" fmla="*/ 523298 w 578738"/>
              <a:gd name="connsiteY44" fmla="*/ 290518 h 561315"/>
              <a:gd name="connsiteX45" fmla="*/ 548360 w 578738"/>
              <a:gd name="connsiteY45" fmla="*/ 265487 h 561315"/>
              <a:gd name="connsiteX46" fmla="*/ 523298 w 578738"/>
              <a:gd name="connsiteY46" fmla="*/ 240455 h 561315"/>
              <a:gd name="connsiteX47" fmla="*/ 373684 w 578738"/>
              <a:gd name="connsiteY47" fmla="*/ 240455 h 561315"/>
              <a:gd name="connsiteX48" fmla="*/ 361533 w 578738"/>
              <a:gd name="connsiteY48" fmla="*/ 234387 h 561315"/>
              <a:gd name="connsiteX49" fmla="*/ 360014 w 578738"/>
              <a:gd name="connsiteY49" fmla="*/ 219975 h 561315"/>
              <a:gd name="connsiteX50" fmla="*/ 343306 w 578738"/>
              <a:gd name="connsiteY50" fmla="*/ 42478 h 561315"/>
              <a:gd name="connsiteX51" fmla="*/ 341787 w 578738"/>
              <a:gd name="connsiteY51" fmla="*/ 40961 h 561315"/>
              <a:gd name="connsiteX52" fmla="*/ 321281 w 578738"/>
              <a:gd name="connsiteY52" fmla="*/ 30341 h 561315"/>
              <a:gd name="connsiteX53" fmla="*/ 321281 w 578738"/>
              <a:gd name="connsiteY53" fmla="*/ 0 h 561315"/>
              <a:gd name="connsiteX54" fmla="*/ 365330 w 578738"/>
              <a:gd name="connsiteY54" fmla="*/ 21997 h 561315"/>
              <a:gd name="connsiteX55" fmla="*/ 395708 w 578738"/>
              <a:gd name="connsiteY55" fmla="*/ 210114 h 561315"/>
              <a:gd name="connsiteX56" fmla="*/ 523298 w 578738"/>
              <a:gd name="connsiteY56" fmla="*/ 210114 h 561315"/>
              <a:gd name="connsiteX57" fmla="*/ 562789 w 578738"/>
              <a:gd name="connsiteY57" fmla="*/ 226802 h 561315"/>
              <a:gd name="connsiteX58" fmla="*/ 578738 w 578738"/>
              <a:gd name="connsiteY58" fmla="*/ 265487 h 561315"/>
              <a:gd name="connsiteX59" fmla="*/ 561270 w 578738"/>
              <a:gd name="connsiteY59" fmla="*/ 305689 h 561315"/>
              <a:gd name="connsiteX60" fmla="*/ 578738 w 578738"/>
              <a:gd name="connsiteY60" fmla="*/ 345891 h 561315"/>
              <a:gd name="connsiteX61" fmla="*/ 561270 w 578738"/>
              <a:gd name="connsiteY61" fmla="*/ 386094 h 561315"/>
              <a:gd name="connsiteX62" fmla="*/ 578738 w 578738"/>
              <a:gd name="connsiteY62" fmla="*/ 425537 h 561315"/>
              <a:gd name="connsiteX63" fmla="*/ 560511 w 578738"/>
              <a:gd name="connsiteY63" fmla="*/ 466498 h 561315"/>
              <a:gd name="connsiteX64" fmla="*/ 576460 w 578738"/>
              <a:gd name="connsiteY64" fmla="*/ 505942 h 561315"/>
              <a:gd name="connsiteX65" fmla="*/ 527095 w 578738"/>
              <a:gd name="connsiteY65" fmla="*/ 560556 h 561315"/>
              <a:gd name="connsiteX66" fmla="*/ 523298 w 578738"/>
              <a:gd name="connsiteY66" fmla="*/ 561315 h 561315"/>
              <a:gd name="connsiteX67" fmla="*/ 224830 w 578738"/>
              <a:gd name="connsiteY67" fmla="*/ 561315 h 561315"/>
              <a:gd name="connsiteX68" fmla="*/ 181541 w 578738"/>
              <a:gd name="connsiteY68" fmla="*/ 518079 h 561315"/>
              <a:gd name="connsiteX69" fmla="*/ 181541 w 578738"/>
              <a:gd name="connsiteY69" fmla="*/ 253350 h 561315"/>
              <a:gd name="connsiteX70" fmla="*/ 222552 w 578738"/>
              <a:gd name="connsiteY70" fmla="*/ 210872 h 561315"/>
              <a:gd name="connsiteX71" fmla="*/ 224830 w 578738"/>
              <a:gd name="connsiteY71" fmla="*/ 210114 h 561315"/>
              <a:gd name="connsiteX72" fmla="*/ 229387 w 578738"/>
              <a:gd name="connsiteY72" fmla="*/ 210114 h 561315"/>
              <a:gd name="connsiteX73" fmla="*/ 237741 w 578738"/>
              <a:gd name="connsiteY73" fmla="*/ 205563 h 561315"/>
              <a:gd name="connsiteX74" fmla="*/ 240779 w 578738"/>
              <a:gd name="connsiteY74" fmla="*/ 198736 h 561315"/>
              <a:gd name="connsiteX75" fmla="*/ 266600 w 578738"/>
              <a:gd name="connsiteY75" fmla="*/ 66751 h 561315"/>
              <a:gd name="connsiteX76" fmla="*/ 266600 w 578738"/>
              <a:gd name="connsiteY76" fmla="*/ 60683 h 561315"/>
              <a:gd name="connsiteX77" fmla="*/ 265841 w 578738"/>
              <a:gd name="connsiteY77" fmla="*/ 55373 h 561315"/>
              <a:gd name="connsiteX78" fmla="*/ 321281 w 578738"/>
              <a:gd name="connsiteY78" fmla="*/ 0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8738" h="561315">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457200" eaLnBrk="1" hangingPunct="1" latinLnBrk="0" marL="0" rtl="0">
              <a:defRPr sz="1800" kern="1200">
                <a:solidFill>
                  <a:schemeClr val="lt1"/>
                </a:solidFill>
                <a:latin typeface="+mn-lt"/>
                <a:ea typeface="+mn-ea"/>
                <a:cs typeface="+mn-cs"/>
              </a:defRPr>
            </a:lvl1pPr>
            <a:lvl2pPr algn="l" defTabSz="457200" eaLnBrk="1" hangingPunct="1" latinLnBrk="0" marL="457200" rtl="0">
              <a:defRPr sz="1800" kern="1200">
                <a:solidFill>
                  <a:schemeClr val="lt1"/>
                </a:solidFill>
                <a:latin typeface="+mn-lt"/>
                <a:ea typeface="+mn-ea"/>
                <a:cs typeface="+mn-cs"/>
              </a:defRPr>
            </a:lvl2pPr>
            <a:lvl3pPr algn="l" defTabSz="457200" eaLnBrk="1" hangingPunct="1" latinLnBrk="0" marL="914400" rtl="0">
              <a:defRPr sz="1800" kern="1200">
                <a:solidFill>
                  <a:schemeClr val="lt1"/>
                </a:solidFill>
                <a:latin typeface="+mn-lt"/>
                <a:ea typeface="+mn-ea"/>
                <a:cs typeface="+mn-cs"/>
              </a:defRPr>
            </a:lvl3pPr>
            <a:lvl4pPr algn="l" defTabSz="457200" eaLnBrk="1" hangingPunct="1" latinLnBrk="0" marL="1371600" rtl="0">
              <a:defRPr sz="1800" kern="1200">
                <a:solidFill>
                  <a:schemeClr val="lt1"/>
                </a:solidFill>
                <a:latin typeface="+mn-lt"/>
                <a:ea typeface="+mn-ea"/>
                <a:cs typeface="+mn-cs"/>
              </a:defRPr>
            </a:lvl4pPr>
            <a:lvl5pPr algn="l" defTabSz="457200" eaLnBrk="1" hangingPunct="1" latinLnBrk="0" marL="1828800" rtl="0">
              <a:defRPr sz="1800" kern="1200">
                <a:solidFill>
                  <a:schemeClr val="lt1"/>
                </a:solidFill>
                <a:latin typeface="+mn-lt"/>
                <a:ea typeface="+mn-ea"/>
                <a:cs typeface="+mn-cs"/>
              </a:defRPr>
            </a:lvl5pPr>
            <a:lvl6pPr algn="l" defTabSz="457200" eaLnBrk="1" hangingPunct="1" latinLnBrk="0" marL="2286000" rtl="0">
              <a:defRPr sz="1800" kern="1200">
                <a:solidFill>
                  <a:schemeClr val="lt1"/>
                </a:solidFill>
                <a:latin typeface="+mn-lt"/>
                <a:ea typeface="+mn-ea"/>
                <a:cs typeface="+mn-cs"/>
              </a:defRPr>
            </a:lvl6pPr>
            <a:lvl7pPr algn="l" defTabSz="457200" eaLnBrk="1" hangingPunct="1" latinLnBrk="0" marL="2743200" rtl="0">
              <a:defRPr sz="1800" kern="1200">
                <a:solidFill>
                  <a:schemeClr val="lt1"/>
                </a:solidFill>
                <a:latin typeface="+mn-lt"/>
                <a:ea typeface="+mn-ea"/>
                <a:cs typeface="+mn-cs"/>
              </a:defRPr>
            </a:lvl7pPr>
            <a:lvl8pPr algn="l" defTabSz="457200" eaLnBrk="1" hangingPunct="1" latinLnBrk="0" marL="3200400" rtl="0">
              <a:defRPr sz="1800" kern="1200">
                <a:solidFill>
                  <a:schemeClr val="lt1"/>
                </a:solidFill>
                <a:latin typeface="+mn-lt"/>
                <a:ea typeface="+mn-ea"/>
                <a:cs typeface="+mn-cs"/>
              </a:defRPr>
            </a:lvl8pPr>
            <a:lvl9pPr algn="l" defTabSz="457200" eaLnBrk="1" hangingPunct="1" latinLnBrk="0" marL="3657600" rtl="0">
              <a:defRPr sz="1800" kern="1200">
                <a:solidFill>
                  <a:schemeClr val="lt1"/>
                </a:solidFill>
                <a:latin typeface="+mn-lt"/>
                <a:ea typeface="+mn-ea"/>
                <a:cs typeface="+mn-cs"/>
              </a:defRPr>
            </a:lvl9pPr>
          </a:lstStyle>
          <a:p>
            <a:pPr algn="ctr"/>
            <a:endParaRPr altLang="en-US" lang="zh-CN">
              <a:solidFill>
                <a:schemeClr val="bg1"/>
              </a:solidFill>
            </a:endParaRPr>
          </a:p>
        </p:txBody>
      </p:sp>
      <p:sp>
        <p:nvSpPr>
          <p:cNvPr id="1048598" name="文本框 28"/>
          <p:cNvSpPr txBox="1"/>
          <p:nvPr/>
        </p:nvSpPr>
        <p:spPr>
          <a:xfrm>
            <a:off x="6186512" y="2830020"/>
            <a:ext cx="4942149" cy="1005840"/>
          </a:xfrm>
          <a:prstGeom prst="rect"/>
          <a:noFill/>
        </p:spPr>
        <p:txBody>
          <a:bodyPr rtlCol="0" wrap="square">
            <a:spAutoFit/>
            <a:scene3d>
              <a:camera prst="orthographicFront"/>
              <a:lightRig dir="t" rig="threePt"/>
            </a:scene3d>
            <a:sp3d contourW="12700"/>
          </a:bodyPr>
          <a:p>
            <a:pPr>
              <a:lnSpc>
                <a:spcPct val="114000"/>
              </a:lnSpc>
            </a:pPr>
            <a:r>
              <a:rPr altLang="zh-CN" dirty="0" lang="en-US">
                <a:solidFill>
                  <a:schemeClr val="bg1"/>
                </a:solidFill>
                <a:latin typeface="Century Gothic" panose="020B0502020202020204" pitchFamily="34" charset="0"/>
                <a:ea typeface="+mj-ea"/>
              </a:rPr>
              <a:t>The user can demonstrate on a projector or computer, or print the presentation and make it </a:t>
            </a:r>
            <a:r>
              <a:rPr altLang="zh-CN" dirty="0" lang="en-US" smtClean="0">
                <a:solidFill>
                  <a:schemeClr val="bg1"/>
                </a:solidFill>
                <a:latin typeface="Century Gothic" panose="020B0502020202020204" pitchFamily="34" charset="0"/>
                <a:ea typeface="+mj-ea"/>
              </a:rPr>
              <a:t>film</a:t>
            </a:r>
            <a:endParaRPr altLang="zh-CN" dirty="0" lang="en-US">
              <a:solidFill>
                <a:schemeClr val="bg1"/>
              </a:solidFill>
              <a:latin typeface="Century Gothic" panose="020B0502020202020204" pitchFamily="34" charset="0"/>
              <a:ea typeface="+mj-ea"/>
            </a:endParaRPr>
          </a:p>
        </p:txBody>
      </p:sp>
      <p:sp>
        <p:nvSpPr>
          <p:cNvPr id="1048599" name="文本框 29"/>
          <p:cNvSpPr txBox="1"/>
          <p:nvPr/>
        </p:nvSpPr>
        <p:spPr>
          <a:xfrm>
            <a:off x="6186512" y="4423748"/>
            <a:ext cx="4942149" cy="1005840"/>
          </a:xfrm>
          <a:prstGeom prst="rect"/>
          <a:noFill/>
        </p:spPr>
        <p:txBody>
          <a:bodyPr rtlCol="0" wrap="square">
            <a:spAutoFit/>
            <a:scene3d>
              <a:camera prst="orthographicFront"/>
              <a:lightRig dir="t" rig="threePt"/>
            </a:scene3d>
            <a:sp3d contourW="12700"/>
          </a:bodyPr>
          <a:p>
            <a:pPr>
              <a:lnSpc>
                <a:spcPct val="114000"/>
              </a:lnSpc>
            </a:pPr>
            <a:r>
              <a:rPr altLang="zh-CN" dirty="0" lang="en-US">
                <a:solidFill>
                  <a:schemeClr val="bg1"/>
                </a:solidFill>
                <a:latin typeface="Century Gothic" panose="020B0502020202020204" pitchFamily="34" charset="0"/>
                <a:ea typeface="+mj-ea"/>
              </a:rPr>
              <a:t>The user can demonstrate on a projector or computer, or print the presentation and make it </a:t>
            </a:r>
            <a:r>
              <a:rPr altLang="zh-CN" dirty="0" lang="en-US" smtClean="0">
                <a:solidFill>
                  <a:schemeClr val="bg1"/>
                </a:solidFill>
                <a:latin typeface="Century Gothic" panose="020B0502020202020204" pitchFamily="34" charset="0"/>
                <a:ea typeface="+mj-ea"/>
              </a:rPr>
              <a:t>film</a:t>
            </a:r>
            <a:endParaRPr altLang="zh-CN" dirty="0" lang="en-US">
              <a:solidFill>
                <a:schemeClr val="bg1"/>
              </a:solidFill>
              <a:latin typeface="Century Gothic" panose="020B0502020202020204" pitchFamily="34" charset="0"/>
              <a:ea typeface="+mj-ea"/>
            </a:endParaRPr>
          </a:p>
        </p:txBody>
      </p:sp>
      <p:sp>
        <p:nvSpPr>
          <p:cNvPr id="1048600" name="文本框 31"/>
          <p:cNvSpPr txBox="1"/>
          <p:nvPr/>
        </p:nvSpPr>
        <p:spPr>
          <a:xfrm>
            <a:off x="3508509" y="292678"/>
            <a:ext cx="2405380" cy="624840"/>
          </a:xfrm>
          <a:prstGeom prst="rect"/>
          <a:noFill/>
        </p:spPr>
        <p:txBody>
          <a:bodyPr rtlCol="0" wrap="none">
            <a:spAutoFit/>
          </a:bodyPr>
          <a:p>
            <a:pPr algn="ctr"/>
            <a:r>
              <a:rPr altLang="zh-CN" b="1" dirty="0" sz="3600" lang="en-US">
                <a:solidFill>
                  <a:srgbClr val="984999"/>
                </a:solidFill>
                <a:latin typeface="张海山锐线体2.0" panose="02000000000000000000" pitchFamily="2" charset="-122"/>
                <a:ea typeface="张海山锐线体2.0" panose="02000000000000000000" pitchFamily="2" charset="-122"/>
              </a:rPr>
              <a:t>I</a:t>
            </a:r>
            <a:r>
              <a:rPr altLang="zh-CN" b="1" dirty="0" sz="3600" lang="en-US">
                <a:solidFill>
                  <a:srgbClr val="984999"/>
                </a:solidFill>
                <a:latin typeface="张海山锐线体2.0" panose="02000000000000000000" pitchFamily="2" charset="-122"/>
                <a:ea typeface="张海山锐线体2.0" panose="02000000000000000000" pitchFamily="2" charset="-122"/>
              </a:rPr>
              <a:t>S</a:t>
            </a:r>
            <a:r>
              <a:rPr altLang="zh-CN" b="1" dirty="0" sz="3600" lang="en-US">
                <a:solidFill>
                  <a:srgbClr val="984999"/>
                </a:solidFill>
                <a:latin typeface="张海山锐线体2.0" panose="02000000000000000000" pitchFamily="2" charset="-122"/>
                <a:ea typeface="张海山锐线体2.0" panose="02000000000000000000" pitchFamily="2" charset="-122"/>
              </a:rPr>
              <a:t>C</a:t>
            </a:r>
            <a:r>
              <a:rPr altLang="zh-CN" b="1" dirty="0" sz="3600" lang="en-US">
                <a:solidFill>
                  <a:srgbClr val="984999"/>
                </a:solidFill>
                <a:latin typeface="张海山锐线体2.0" panose="02000000000000000000" pitchFamily="2" charset="-122"/>
                <a:ea typeface="张海山锐线体2.0" panose="02000000000000000000" pitchFamily="2" charset="-122"/>
              </a:rPr>
              <a:t>I</a:t>
            </a:r>
            <a:r>
              <a:rPr altLang="zh-CN" b="1" dirty="0" sz="3600" lang="en-US">
                <a:solidFill>
                  <a:srgbClr val="984999"/>
                </a:solidFill>
                <a:latin typeface="张海山锐线体2.0" panose="02000000000000000000" pitchFamily="2" charset="-122"/>
                <a:ea typeface="张海山锐线体2.0" panose="02000000000000000000" pitchFamily="2" charset="-122"/>
              </a:rPr>
              <a:t>I</a:t>
            </a:r>
            <a:r>
              <a:rPr altLang="zh-CN" b="1" dirty="0" sz="3600" lang="en-US">
                <a:solidFill>
                  <a:srgbClr val="984999"/>
                </a:solidFill>
                <a:latin typeface="张海山锐线体2.0" panose="02000000000000000000" pitchFamily="2" charset="-122"/>
                <a:ea typeface="张海山锐线体2.0" panose="02000000000000000000" pitchFamily="2" charset="-122"/>
              </a:rPr>
              <a:t> </a:t>
            </a:r>
            <a:r>
              <a:rPr altLang="zh-CN" b="1" dirty="0" sz="3600" lang="en-US">
                <a:solidFill>
                  <a:srgbClr val="984999"/>
                </a:solidFill>
                <a:latin typeface="张海山锐线体2.0" panose="02000000000000000000" pitchFamily="2" charset="-122"/>
                <a:ea typeface="张海山锐线体2.0" panose="02000000000000000000" pitchFamily="2" charset="-122"/>
              </a:rPr>
              <a:t>C</a:t>
            </a:r>
            <a:r>
              <a:rPr altLang="zh-CN" b="1" dirty="0" sz="3600" lang="en-US">
                <a:solidFill>
                  <a:srgbClr val="984999"/>
                </a:solidFill>
                <a:latin typeface="张海山锐线体2.0" panose="02000000000000000000" pitchFamily="2" charset="-122"/>
                <a:ea typeface="张海山锐线体2.0" panose="02000000000000000000" pitchFamily="2" charset="-122"/>
              </a:rPr>
              <a:t>O</a:t>
            </a:r>
            <a:r>
              <a:rPr altLang="zh-CN" b="1" dirty="0" sz="3600" lang="en-US">
                <a:solidFill>
                  <a:srgbClr val="984999"/>
                </a:solidFill>
                <a:latin typeface="张海山锐线体2.0" panose="02000000000000000000" pitchFamily="2" charset="-122"/>
                <a:ea typeface="张海山锐线体2.0" panose="02000000000000000000" pitchFamily="2" charset="-122"/>
              </a:rPr>
              <a:t>DE </a:t>
            </a:r>
            <a:endParaRPr altLang="en-US" b="1" dirty="0" sz="3600" lang="zh-CN">
              <a:solidFill>
                <a:srgbClr val="984999"/>
              </a:solidFill>
              <a:latin typeface="张海山锐线体2.0" panose="02000000000000000000" pitchFamily="2" charset="-122"/>
              <a:ea typeface="张海山锐线体2.0" panose="02000000000000000000" pitchFamily="2" charset="-122"/>
            </a:endParaRPr>
          </a:p>
        </p:txBody>
      </p:sp>
      <p:sp>
        <p:nvSpPr>
          <p:cNvPr id="1048601" name=""/>
          <p:cNvSpPr txBox="1"/>
          <p:nvPr/>
        </p:nvSpPr>
        <p:spPr>
          <a:xfrm>
            <a:off x="942109" y="2006268"/>
            <a:ext cx="9518427" cy="4282440"/>
          </a:xfrm>
          <a:prstGeom prst="rect"/>
        </p:spPr>
        <p:txBody>
          <a:bodyPr rtlCol="0" wrap="square">
            <a:spAutoFit/>
          </a:bodyPr>
          <a:p>
            <a:r>
              <a:rPr sz="2800" lang="en-GB">
                <a:solidFill>
                  <a:srgbClr val="000000"/>
                </a:solidFill>
              </a:rPr>
              <a:t>this is an encoding standard for the Indian languages. Besides, this standard follows only a single encoding schema which makes it easier to transliterate between different writing systems.
It consists of 256 characters. Furthermore, the first 128 characters are the same as the ASCII coding. And the rest characters from 128-255 are the characters of different Indian languages. Moreover, it uses 8 bits to represent the characters.</a:t>
            </a:r>
            <a:endParaRPr sz="2800" lang="en-GB">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66" name=""/>
        <p:cNvGrpSpPr/>
        <p:nvPr/>
      </p:nvGrpSpPr>
      <p:grpSpPr>
        <a:xfrm>
          <a:off x="0" y="0"/>
          <a:ext cx="0" cy="0"/>
          <a:chOff x="0" y="0"/>
          <a:chExt cx="0" cy="0"/>
        </a:xfrm>
      </p:grpSpPr>
      <p:pic>
        <p:nvPicPr>
          <p:cNvPr id="2097212" name="图片 2"/>
          <p:cNvPicPr>
            <a:picLocks noChangeAspect="1"/>
          </p:cNvPicPr>
          <p:nvPr/>
        </p:nvPicPr>
        <p:blipFill rotWithShape="1">
          <a:blip xmlns:r="http://schemas.openxmlformats.org/officeDocument/2006/relationships" r:embed="rId1" cstate="print"/>
          <a:srcRect r="83030"/>
          <a:stretch>
            <a:fillRect/>
          </a:stretch>
        </p:blipFill>
        <p:spPr>
          <a:xfrm rot="5400000">
            <a:off x="4561609" y="-4561609"/>
            <a:ext cx="1163782" cy="10287000"/>
          </a:xfrm>
          <a:prstGeom prst="rect"/>
        </p:spPr>
      </p:pic>
      <p:pic>
        <p:nvPicPr>
          <p:cNvPr id="2097213" name="图片 3"/>
          <p:cNvPicPr>
            <a:picLocks noChangeAspect="1"/>
          </p:cNvPicPr>
          <p:nvPr/>
        </p:nvPicPr>
        <p:blipFill rotWithShape="1">
          <a:blip xmlns:r="http://schemas.openxmlformats.org/officeDocument/2006/relationships" r:embed="rId1" cstate="print"/>
          <a:srcRect t="3536" r="82828" b="78393"/>
          <a:stretch>
            <a:fillRect/>
          </a:stretch>
        </p:blipFill>
        <p:spPr>
          <a:xfrm rot="5400000">
            <a:off x="10652230" y="-340668"/>
            <a:ext cx="1177635" cy="1858974"/>
          </a:xfrm>
          <a:prstGeom prst="rect"/>
        </p:spPr>
      </p:pic>
      <p:grpSp>
        <p:nvGrpSpPr>
          <p:cNvPr id="67" name="组合 4"/>
          <p:cNvGrpSpPr/>
          <p:nvPr/>
        </p:nvGrpSpPr>
        <p:grpSpPr>
          <a:xfrm>
            <a:off x="11143969" y="272334"/>
            <a:ext cx="704111" cy="690148"/>
            <a:chOff x="0" y="0"/>
            <a:chExt cx="1405834" cy="1377956"/>
          </a:xfrm>
        </p:grpSpPr>
        <p:pic>
          <p:nvPicPr>
            <p:cNvPr id="2097214" name="图片 5"/>
            <p:cNvPicPr>
              <a:picLocks noChangeAspect="1"/>
            </p:cNvPicPr>
            <p:nvPr/>
          </p:nvPicPr>
          <p:blipFill>
            <a:blip xmlns:r="http://schemas.openxmlformats.org/officeDocument/2006/relationships" r:embed="rId2" cstate="print"/>
            <a:srcRect l="1032" t="85607" r="79965" b="662"/>
            <a:stretch>
              <a:fillRect/>
            </a:stretch>
          </p:blipFill>
          <p:spPr>
            <a:xfrm rot="5400000">
              <a:off x="71745" y="-53684"/>
              <a:ext cx="1280405" cy="1387773"/>
            </a:xfrm>
            <a:custGeom>
              <a:avLst/>
              <a:gdLst>
                <a:gd name="connsiteX0" fmla="*/ 0 w 1280405"/>
                <a:gd name="connsiteY0" fmla="*/ 1387773 h 1387773"/>
                <a:gd name="connsiteX1" fmla="*/ 0 w 1280405"/>
                <a:gd name="connsiteY1" fmla="*/ 200696 h 1387773"/>
                <a:gd name="connsiteX2" fmla="*/ 622205 w 1280405"/>
                <a:gd name="connsiteY2" fmla="*/ 200696 h 1387773"/>
                <a:gd name="connsiteX3" fmla="*/ 622205 w 1280405"/>
                <a:gd name="connsiteY3" fmla="*/ 0 h 1387773"/>
                <a:gd name="connsiteX4" fmla="*/ 1280405 w 1280405"/>
                <a:gd name="connsiteY4" fmla="*/ 0 h 1387773"/>
                <a:gd name="connsiteX5" fmla="*/ 1280405 w 1280405"/>
                <a:gd name="connsiteY5" fmla="*/ 718569 h 1387773"/>
                <a:gd name="connsiteX6" fmla="*/ 1036586 w 1280405"/>
                <a:gd name="connsiteY6" fmla="*/ 718569 h 1387773"/>
                <a:gd name="connsiteX7" fmla="*/ 1036586 w 1280405"/>
                <a:gd name="connsiteY7" fmla="*/ 1209924 h 1387773"/>
                <a:gd name="connsiteX8" fmla="*/ 1280405 w 1280405"/>
                <a:gd name="connsiteY8" fmla="*/ 1209924 h 1387773"/>
                <a:gd name="connsiteX9" fmla="*/ 1280405 w 1280405"/>
                <a:gd name="connsiteY9" fmla="*/ 1387773 h 138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405" h="1387773">
                  <a:moveTo>
                    <a:pt x="0" y="1387773"/>
                  </a:moveTo>
                  <a:lnTo>
                    <a:pt x="0" y="200696"/>
                  </a:lnTo>
                  <a:lnTo>
                    <a:pt x="622205" y="200696"/>
                  </a:lnTo>
                  <a:lnTo>
                    <a:pt x="622205" y="0"/>
                  </a:lnTo>
                  <a:lnTo>
                    <a:pt x="1280405" y="0"/>
                  </a:lnTo>
                  <a:lnTo>
                    <a:pt x="1280405" y="718569"/>
                  </a:lnTo>
                  <a:lnTo>
                    <a:pt x="1036586" y="718569"/>
                  </a:lnTo>
                  <a:lnTo>
                    <a:pt x="1036586" y="1209924"/>
                  </a:lnTo>
                  <a:lnTo>
                    <a:pt x="1280405" y="1209924"/>
                  </a:lnTo>
                  <a:lnTo>
                    <a:pt x="1280405" y="1387773"/>
                  </a:lnTo>
                  <a:close/>
                </a:path>
              </a:pathLst>
            </a:custGeom>
          </p:spPr>
        </p:pic>
        <p:pic>
          <p:nvPicPr>
            <p:cNvPr id="2097215" name="图片 6"/>
            <p:cNvPicPr>
              <a:picLocks noChangeAspect="1"/>
            </p:cNvPicPr>
            <p:nvPr/>
          </p:nvPicPr>
          <p:blipFill>
            <a:blip xmlns:r="http://schemas.openxmlformats.org/officeDocument/2006/relationships" r:embed="rId3" cstate="print"/>
            <a:srcRect t="87096" r="81334"/>
            <a:stretch>
              <a:fillRect/>
            </a:stretch>
          </p:blipFill>
          <p:spPr>
            <a:xfrm rot="5400000">
              <a:off x="23255" y="97005"/>
              <a:ext cx="1257696" cy="1304206"/>
            </a:xfrm>
            <a:custGeom>
              <a:avLst/>
              <a:gdLst>
                <a:gd name="connsiteX0" fmla="*/ 0 w 853430"/>
                <a:gd name="connsiteY0" fmla="*/ 0 h 884990"/>
                <a:gd name="connsiteX1" fmla="*/ 853430 w 853430"/>
                <a:gd name="connsiteY1" fmla="*/ 0 h 884990"/>
                <a:gd name="connsiteX2" fmla="*/ 853430 w 853430"/>
                <a:gd name="connsiteY2" fmla="*/ 884990 h 884990"/>
                <a:gd name="connsiteX3" fmla="*/ 0 w 853430"/>
                <a:gd name="connsiteY3" fmla="*/ 884990 h 884990"/>
              </a:gdLst>
              <a:ahLst/>
              <a:cxnLst>
                <a:cxn ang="0">
                  <a:pos x="connsiteX0" y="connsiteY0"/>
                </a:cxn>
                <a:cxn ang="0">
                  <a:pos x="connsiteX1" y="connsiteY1"/>
                </a:cxn>
                <a:cxn ang="0">
                  <a:pos x="connsiteX2" y="connsiteY2"/>
                </a:cxn>
                <a:cxn ang="0">
                  <a:pos x="connsiteX3" y="connsiteY3"/>
                </a:cxn>
              </a:cxnLst>
              <a:rect l="l" t="t" r="r" b="b"/>
              <a:pathLst>
                <a:path w="853430" h="884990">
                  <a:moveTo>
                    <a:pt x="0" y="0"/>
                  </a:moveTo>
                  <a:lnTo>
                    <a:pt x="853430" y="0"/>
                  </a:lnTo>
                  <a:lnTo>
                    <a:pt x="853430" y="884990"/>
                  </a:lnTo>
                  <a:lnTo>
                    <a:pt x="0" y="884990"/>
                  </a:lnTo>
                  <a:close/>
                </a:path>
              </a:pathLst>
            </a:custGeom>
          </p:spPr>
        </p:pic>
      </p:grpSp>
      <p:grpSp>
        <p:nvGrpSpPr>
          <p:cNvPr id="68" name="组合 7"/>
          <p:cNvGrpSpPr/>
          <p:nvPr/>
        </p:nvGrpSpPr>
        <p:grpSpPr>
          <a:xfrm>
            <a:off x="872133" y="22957"/>
            <a:ext cx="1176265" cy="1153142"/>
            <a:chOff x="8076289" y="4451560"/>
            <a:chExt cx="1080620" cy="1059378"/>
          </a:xfrm>
        </p:grpSpPr>
        <p:pic>
          <p:nvPicPr>
            <p:cNvPr id="2097216" name="图片 8"/>
            <p:cNvPicPr>
              <a:picLocks noChangeAspect="1"/>
            </p:cNvPicPr>
            <p:nvPr/>
          </p:nvPicPr>
          <p:blipFill>
            <a:blip xmlns:r="http://schemas.openxmlformats.org/officeDocument/2006/relationships" r:embed="rId4" cstate="print"/>
            <a:srcRect l="71631" t="3192" r="8799" b="82256"/>
            <a:stretch>
              <a:fillRect/>
            </a:stretch>
          </p:blipFill>
          <p:spPr>
            <a:xfrm rot="5400000">
              <a:off x="8127909" y="4399940"/>
              <a:ext cx="894735" cy="997976"/>
            </a:xfrm>
            <a:custGeom>
              <a:avLst/>
              <a:gdLst>
                <a:gd name="connsiteX0" fmla="*/ 678909 w 894735"/>
                <a:gd name="connsiteY0" fmla="*/ 0 h 997976"/>
                <a:gd name="connsiteX1" fmla="*/ 894735 w 894735"/>
                <a:gd name="connsiteY1" fmla="*/ 0 h 997976"/>
                <a:gd name="connsiteX2" fmla="*/ 894735 w 894735"/>
                <a:gd name="connsiteY2" fmla="*/ 776548 h 997976"/>
                <a:gd name="connsiteX3" fmla="*/ 449737 w 894735"/>
                <a:gd name="connsiteY3" fmla="*/ 776548 h 997976"/>
                <a:gd name="connsiteX4" fmla="*/ 449737 w 894735"/>
                <a:gd name="connsiteY4" fmla="*/ 997976 h 997976"/>
                <a:gd name="connsiteX5" fmla="*/ 0 w 894735"/>
                <a:gd name="connsiteY5" fmla="*/ 997976 h 997976"/>
                <a:gd name="connsiteX6" fmla="*/ 0 w 894735"/>
                <a:gd name="connsiteY6" fmla="*/ 130421 h 997976"/>
                <a:gd name="connsiteX7" fmla="*/ 678909 w 894735"/>
                <a:gd name="connsiteY7" fmla="*/ 130421 h 99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735" h="997976">
                  <a:moveTo>
                    <a:pt x="678909" y="0"/>
                  </a:moveTo>
                  <a:lnTo>
                    <a:pt x="894735" y="0"/>
                  </a:lnTo>
                  <a:lnTo>
                    <a:pt x="894735" y="776548"/>
                  </a:lnTo>
                  <a:lnTo>
                    <a:pt x="449737" y="776548"/>
                  </a:lnTo>
                  <a:lnTo>
                    <a:pt x="449737" y="997976"/>
                  </a:lnTo>
                  <a:lnTo>
                    <a:pt x="0" y="997976"/>
                  </a:lnTo>
                  <a:lnTo>
                    <a:pt x="0" y="130421"/>
                  </a:lnTo>
                  <a:lnTo>
                    <a:pt x="678909" y="130421"/>
                  </a:lnTo>
                  <a:close/>
                </a:path>
              </a:pathLst>
            </a:custGeom>
          </p:spPr>
        </p:pic>
        <p:pic>
          <p:nvPicPr>
            <p:cNvPr id="2097217" name="图片 9"/>
            <p:cNvPicPr>
              <a:picLocks noChangeAspect="1"/>
            </p:cNvPicPr>
            <p:nvPr/>
          </p:nvPicPr>
          <p:blipFill>
            <a:blip xmlns:r="http://schemas.openxmlformats.org/officeDocument/2006/relationships" r:embed="rId5" cstate="print"/>
            <a:srcRect l="77899" t="1610" r="2531" b="83838"/>
            <a:stretch>
              <a:fillRect/>
            </a:stretch>
          </p:blipFill>
          <p:spPr>
            <a:xfrm rot="5400000">
              <a:off x="8210553" y="4564582"/>
              <a:ext cx="894735" cy="997977"/>
            </a:xfrm>
            <a:custGeom>
              <a:avLst/>
              <a:gdLst>
                <a:gd name="connsiteX0" fmla="*/ 0 w 894735"/>
                <a:gd name="connsiteY0" fmla="*/ 997977 h 997977"/>
                <a:gd name="connsiteX1" fmla="*/ 0 w 894735"/>
                <a:gd name="connsiteY1" fmla="*/ 3 h 997977"/>
                <a:gd name="connsiteX2" fmla="*/ 474581 w 894735"/>
                <a:gd name="connsiteY2" fmla="*/ 3 h 997977"/>
                <a:gd name="connsiteX3" fmla="*/ 474581 w 894735"/>
                <a:gd name="connsiteY3" fmla="*/ 0 h 997977"/>
                <a:gd name="connsiteX4" fmla="*/ 894735 w 894735"/>
                <a:gd name="connsiteY4" fmla="*/ 0 h 997977"/>
                <a:gd name="connsiteX5" fmla="*/ 894735 w 894735"/>
                <a:gd name="connsiteY5" fmla="*/ 514285 h 997977"/>
                <a:gd name="connsiteX6" fmla="*/ 700664 w 894735"/>
                <a:gd name="connsiteY6" fmla="*/ 348264 h 997977"/>
                <a:gd name="connsiteX7" fmla="*/ 144856 w 894735"/>
                <a:gd name="connsiteY7" fmla="*/ 997977 h 9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735" h="997977">
                  <a:moveTo>
                    <a:pt x="0" y="997977"/>
                  </a:moveTo>
                  <a:lnTo>
                    <a:pt x="0" y="3"/>
                  </a:lnTo>
                  <a:lnTo>
                    <a:pt x="474581" y="3"/>
                  </a:lnTo>
                  <a:lnTo>
                    <a:pt x="474581" y="0"/>
                  </a:lnTo>
                  <a:lnTo>
                    <a:pt x="894735" y="0"/>
                  </a:lnTo>
                  <a:lnTo>
                    <a:pt x="894735" y="514285"/>
                  </a:lnTo>
                  <a:lnTo>
                    <a:pt x="700664" y="348264"/>
                  </a:lnTo>
                  <a:lnTo>
                    <a:pt x="144856" y="997977"/>
                  </a:lnTo>
                  <a:close/>
                </a:path>
              </a:pathLst>
            </a:custGeom>
          </p:spPr>
        </p:pic>
      </p:grpSp>
      <p:grpSp>
        <p:nvGrpSpPr>
          <p:cNvPr id="69" name="组合 10"/>
          <p:cNvGrpSpPr/>
          <p:nvPr/>
        </p:nvGrpSpPr>
        <p:grpSpPr>
          <a:xfrm>
            <a:off x="9694780" y="69075"/>
            <a:ext cx="1223379" cy="1129981"/>
            <a:chOff x="3246495" y="2116807"/>
            <a:chExt cx="623026" cy="575462"/>
          </a:xfrm>
        </p:grpSpPr>
        <p:pic>
          <p:nvPicPr>
            <p:cNvPr id="2097218" name="图片 11"/>
            <p:cNvPicPr>
              <a:picLocks noChangeAspect="1"/>
            </p:cNvPicPr>
            <p:nvPr/>
          </p:nvPicPr>
          <p:blipFill>
            <a:blip xmlns:r="http://schemas.openxmlformats.org/officeDocument/2006/relationships" r:embed="rId4" cstate="print"/>
            <a:srcRect l="20565" t="79568" r="69113" b="11830"/>
            <a:stretch>
              <a:fillRect/>
            </a:stretch>
          </p:blipFill>
          <p:spPr>
            <a:xfrm rot="5400000">
              <a:off x="3305488" y="2057814"/>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pic>
          <p:nvPicPr>
            <p:cNvPr id="2097219" name="图片 12"/>
            <p:cNvPicPr>
              <a:picLocks noChangeAspect="1"/>
            </p:cNvPicPr>
            <p:nvPr/>
          </p:nvPicPr>
          <p:blipFill>
            <a:blip xmlns:r="http://schemas.openxmlformats.org/officeDocument/2006/relationships" r:embed="rId5" cstate="print"/>
            <a:srcRect l="20012" t="79569" r="69665" b="11829"/>
            <a:stretch>
              <a:fillRect/>
            </a:stretch>
          </p:blipFill>
          <p:spPr>
            <a:xfrm rot="5400000">
              <a:off x="3338578" y="2161327"/>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grpSp>
      <p:grpSp>
        <p:nvGrpSpPr>
          <p:cNvPr id="70" name="组合 13"/>
          <p:cNvGrpSpPr/>
          <p:nvPr/>
        </p:nvGrpSpPr>
        <p:grpSpPr>
          <a:xfrm>
            <a:off x="151204" y="297362"/>
            <a:ext cx="790906" cy="866420"/>
            <a:chOff x="7117805" y="2260861"/>
            <a:chExt cx="1579129" cy="1729902"/>
          </a:xfrm>
        </p:grpSpPr>
        <p:pic>
          <p:nvPicPr>
            <p:cNvPr id="2097220" name="图片 14"/>
            <p:cNvPicPr>
              <a:picLocks noChangeAspect="1"/>
            </p:cNvPicPr>
            <p:nvPr/>
          </p:nvPicPr>
          <p:blipFill>
            <a:blip xmlns:r="http://schemas.openxmlformats.org/officeDocument/2006/relationships" r:embed="rId6" cstate="print"/>
            <a:srcRect l="82126" t="43786" r="1837" b="42955"/>
            <a:stretch>
              <a:fillRect/>
            </a:stretch>
          </p:blipFill>
          <p:spPr>
            <a:xfrm rot="5400000">
              <a:off x="7247526" y="2131140"/>
              <a:ext cx="1080550" cy="1339992"/>
            </a:xfrm>
            <a:custGeom>
              <a:avLst/>
              <a:gdLst>
                <a:gd name="connsiteX0" fmla="*/ 0 w 1080550"/>
                <a:gd name="connsiteY0" fmla="*/ 1339992 h 1339992"/>
                <a:gd name="connsiteX1" fmla="*/ 0 w 1080550"/>
                <a:gd name="connsiteY1" fmla="*/ 0 h 1339992"/>
                <a:gd name="connsiteX2" fmla="*/ 1080550 w 1080550"/>
                <a:gd name="connsiteY2" fmla="*/ 1004909 h 1339992"/>
                <a:gd name="connsiteX3" fmla="*/ 1080550 w 1080550"/>
                <a:gd name="connsiteY3" fmla="*/ 1339992 h 1339992"/>
              </a:gdLst>
              <a:ahLst/>
              <a:cxnLst>
                <a:cxn ang="0">
                  <a:pos x="connsiteX0" y="connsiteY0"/>
                </a:cxn>
                <a:cxn ang="0">
                  <a:pos x="connsiteX1" y="connsiteY1"/>
                </a:cxn>
                <a:cxn ang="0">
                  <a:pos x="connsiteX2" y="connsiteY2"/>
                </a:cxn>
                <a:cxn ang="0">
                  <a:pos x="connsiteX3" y="connsiteY3"/>
                </a:cxn>
              </a:cxnLst>
              <a:rect l="l" t="t" r="r" b="b"/>
              <a:pathLst>
                <a:path w="1080550" h="1339992">
                  <a:moveTo>
                    <a:pt x="0" y="1339992"/>
                  </a:moveTo>
                  <a:lnTo>
                    <a:pt x="0" y="0"/>
                  </a:lnTo>
                  <a:lnTo>
                    <a:pt x="1080550" y="1004909"/>
                  </a:lnTo>
                  <a:lnTo>
                    <a:pt x="1080550" y="1339992"/>
                  </a:lnTo>
                  <a:close/>
                </a:path>
              </a:pathLst>
            </a:custGeom>
          </p:spPr>
        </p:pic>
        <p:pic>
          <p:nvPicPr>
            <p:cNvPr id="2097221" name="图片 15"/>
            <p:cNvPicPr>
              <a:picLocks noChangeAspect="1"/>
            </p:cNvPicPr>
            <p:nvPr/>
          </p:nvPicPr>
          <p:blipFill>
            <a:blip xmlns:r="http://schemas.openxmlformats.org/officeDocument/2006/relationships" r:embed="rId6" cstate="print"/>
            <a:srcRect l="82126" t="43786" r="1837" b="42955"/>
            <a:stretch>
              <a:fillRect/>
            </a:stretch>
          </p:blipFill>
          <p:spPr>
            <a:xfrm rot="21392873" flipH="1">
              <a:off x="7426093" y="2289321"/>
              <a:ext cx="1080550" cy="1339992"/>
            </a:xfrm>
            <a:custGeom>
              <a:avLst/>
              <a:gdLst>
                <a:gd name="connsiteX0" fmla="*/ 0 w 1080550"/>
                <a:gd name="connsiteY0" fmla="*/ 1339992 h 1339992"/>
                <a:gd name="connsiteX1" fmla="*/ 0 w 1080550"/>
                <a:gd name="connsiteY1" fmla="*/ 0 h 1339992"/>
                <a:gd name="connsiteX2" fmla="*/ 1080550 w 1080550"/>
                <a:gd name="connsiteY2" fmla="*/ 1004909 h 1339992"/>
                <a:gd name="connsiteX3" fmla="*/ 1080550 w 1080550"/>
                <a:gd name="connsiteY3" fmla="*/ 1339992 h 1339992"/>
              </a:gdLst>
              <a:ahLst/>
              <a:cxnLst>
                <a:cxn ang="0">
                  <a:pos x="connsiteX0" y="connsiteY0"/>
                </a:cxn>
                <a:cxn ang="0">
                  <a:pos x="connsiteX1" y="connsiteY1"/>
                </a:cxn>
                <a:cxn ang="0">
                  <a:pos x="connsiteX2" y="connsiteY2"/>
                </a:cxn>
                <a:cxn ang="0">
                  <a:pos x="connsiteX3" y="connsiteY3"/>
                </a:cxn>
              </a:cxnLst>
              <a:rect l="l" t="t" r="r" b="b"/>
              <a:pathLst>
                <a:path w="1080550" h="1339992">
                  <a:moveTo>
                    <a:pt x="0" y="1339992"/>
                  </a:moveTo>
                  <a:lnTo>
                    <a:pt x="0" y="0"/>
                  </a:lnTo>
                  <a:lnTo>
                    <a:pt x="1080550" y="1004909"/>
                  </a:lnTo>
                  <a:lnTo>
                    <a:pt x="1080550" y="1339992"/>
                  </a:lnTo>
                  <a:close/>
                </a:path>
              </a:pathLst>
            </a:custGeom>
          </p:spPr>
        </p:pic>
        <p:grpSp>
          <p:nvGrpSpPr>
            <p:cNvPr id="71" name="组合 16"/>
            <p:cNvGrpSpPr/>
            <p:nvPr/>
          </p:nvGrpSpPr>
          <p:grpSpPr>
            <a:xfrm>
              <a:off x="7117805" y="2411634"/>
              <a:ext cx="1579129" cy="1579129"/>
              <a:chOff x="5538677" y="3444460"/>
              <a:chExt cx="1579129" cy="1579129"/>
            </a:xfrm>
          </p:grpSpPr>
          <p:pic>
            <p:nvPicPr>
              <p:cNvPr id="2097222" name="图片 17"/>
              <p:cNvPicPr>
                <a:picLocks noChangeAspect="1"/>
              </p:cNvPicPr>
              <p:nvPr/>
            </p:nvPicPr>
            <p:blipFill>
              <a:blip xmlns:r="http://schemas.openxmlformats.org/officeDocument/2006/relationships" r:embed="rId7" cstate="print"/>
              <a:srcRect l="83491" t="42188" b="42188"/>
              <a:stretch>
                <a:fillRect/>
              </a:stretch>
            </p:blipFill>
            <p:spPr>
              <a:xfrm rot="5400000">
                <a:off x="5772070" y="3289626"/>
                <a:ext cx="1112343" cy="1579129"/>
              </a:xfrm>
              <a:custGeom>
                <a:avLst/>
                <a:gdLst>
                  <a:gd name="connsiteX0" fmla="*/ 0 w 1112343"/>
                  <a:gd name="connsiteY0" fmla="*/ 1579129 h 1579129"/>
                  <a:gd name="connsiteX1" fmla="*/ 0 w 1112343"/>
                  <a:gd name="connsiteY1" fmla="*/ 0 h 1579129"/>
                  <a:gd name="connsiteX2" fmla="*/ 562052 w 1112343"/>
                  <a:gd name="connsiteY2" fmla="*/ 0 h 1579129"/>
                  <a:gd name="connsiteX3" fmla="*/ 249899 w 1112343"/>
                  <a:gd name="connsiteY3" fmla="*/ 335649 h 1579129"/>
                  <a:gd name="connsiteX4" fmla="*/ 1112343 w 1112343"/>
                  <a:gd name="connsiteY4" fmla="*/ 1137720 h 1579129"/>
                  <a:gd name="connsiteX5" fmla="*/ 1112343 w 1112343"/>
                  <a:gd name="connsiteY5" fmla="*/ 1579129 h 15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2343" h="1579129">
                    <a:moveTo>
                      <a:pt x="0" y="1579129"/>
                    </a:moveTo>
                    <a:lnTo>
                      <a:pt x="0" y="0"/>
                    </a:lnTo>
                    <a:lnTo>
                      <a:pt x="562052" y="0"/>
                    </a:lnTo>
                    <a:lnTo>
                      <a:pt x="249899" y="335649"/>
                    </a:lnTo>
                    <a:lnTo>
                      <a:pt x="1112343" y="1137720"/>
                    </a:lnTo>
                    <a:lnTo>
                      <a:pt x="1112343" y="1579129"/>
                    </a:lnTo>
                    <a:close/>
                  </a:path>
                </a:pathLst>
              </a:custGeom>
            </p:spPr>
          </p:pic>
          <p:pic>
            <p:nvPicPr>
              <p:cNvPr id="2097223" name="图片 18"/>
              <p:cNvPicPr>
                <a:picLocks noChangeAspect="1"/>
              </p:cNvPicPr>
              <p:nvPr/>
            </p:nvPicPr>
            <p:blipFill>
              <a:blip xmlns:r="http://schemas.openxmlformats.org/officeDocument/2006/relationships" r:embed="rId7" cstate="print"/>
              <a:srcRect l="83491" t="42188" b="42188"/>
              <a:stretch>
                <a:fillRect/>
              </a:stretch>
            </p:blipFill>
            <p:spPr>
              <a:xfrm rot="21442848" flipH="1">
                <a:off x="5928821" y="3444460"/>
                <a:ext cx="1112342" cy="1579129"/>
              </a:xfrm>
              <a:custGeom>
                <a:avLst/>
                <a:gdLst>
                  <a:gd name="connsiteX0" fmla="*/ 0 w 1112343"/>
                  <a:gd name="connsiteY0" fmla="*/ 1579129 h 1579129"/>
                  <a:gd name="connsiteX1" fmla="*/ 0 w 1112343"/>
                  <a:gd name="connsiteY1" fmla="*/ 0 h 1579129"/>
                  <a:gd name="connsiteX2" fmla="*/ 562052 w 1112343"/>
                  <a:gd name="connsiteY2" fmla="*/ 0 h 1579129"/>
                  <a:gd name="connsiteX3" fmla="*/ 249899 w 1112343"/>
                  <a:gd name="connsiteY3" fmla="*/ 335649 h 1579129"/>
                  <a:gd name="connsiteX4" fmla="*/ 1112343 w 1112343"/>
                  <a:gd name="connsiteY4" fmla="*/ 1137720 h 1579129"/>
                  <a:gd name="connsiteX5" fmla="*/ 1112343 w 1112343"/>
                  <a:gd name="connsiteY5" fmla="*/ 1579129 h 15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2343" h="1579129">
                    <a:moveTo>
                      <a:pt x="0" y="1579129"/>
                    </a:moveTo>
                    <a:lnTo>
                      <a:pt x="0" y="0"/>
                    </a:lnTo>
                    <a:lnTo>
                      <a:pt x="562052" y="0"/>
                    </a:lnTo>
                    <a:lnTo>
                      <a:pt x="249899" y="335649"/>
                    </a:lnTo>
                    <a:lnTo>
                      <a:pt x="1112343" y="1137720"/>
                    </a:lnTo>
                    <a:lnTo>
                      <a:pt x="1112343" y="1579129"/>
                    </a:lnTo>
                    <a:close/>
                  </a:path>
                </a:pathLst>
              </a:custGeom>
            </p:spPr>
          </p:pic>
        </p:grpSp>
      </p:grpSp>
      <p:pic>
        <p:nvPicPr>
          <p:cNvPr id="2097224" name="图片 19"/>
          <p:cNvPicPr>
            <a:picLocks noChangeAspect="1"/>
          </p:cNvPicPr>
          <p:nvPr/>
        </p:nvPicPr>
        <p:blipFill rotWithShape="1">
          <a:blip xmlns:r="http://schemas.openxmlformats.org/officeDocument/2006/relationships" r:embed="rId8" cstate="print"/>
          <a:srcRect l="64420" b="69942"/>
          <a:stretch>
            <a:fillRect/>
          </a:stretch>
        </p:blipFill>
        <p:spPr>
          <a:xfrm rot="16200000">
            <a:off x="2211504" y="-31577"/>
            <a:ext cx="1071268" cy="1357519"/>
          </a:xfrm>
          <a:prstGeom prst="rect"/>
        </p:spPr>
      </p:pic>
      <p:pic>
        <p:nvPicPr>
          <p:cNvPr id="2097225" name="图片 20"/>
          <p:cNvPicPr>
            <a:picLocks noChangeAspect="1"/>
          </p:cNvPicPr>
          <p:nvPr/>
        </p:nvPicPr>
        <p:blipFill rotWithShape="1">
          <a:blip xmlns:r="http://schemas.openxmlformats.org/officeDocument/2006/relationships" r:embed="rId8" cstate="print"/>
          <a:srcRect t="10119" r="64109" b="66261"/>
          <a:stretch>
            <a:fillRect/>
          </a:stretch>
        </p:blipFill>
        <p:spPr>
          <a:xfrm rot="16200000">
            <a:off x="8724608" y="29884"/>
            <a:ext cx="1080654" cy="1066800"/>
          </a:xfrm>
          <a:prstGeom prst="rect"/>
        </p:spPr>
      </p:pic>
      <p:sp>
        <p:nvSpPr>
          <p:cNvPr id="1048602" name="Rectangle 6" descr="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
          <p:cNvSpPr/>
          <p:nvPr/>
        </p:nvSpPr>
        <p:spPr>
          <a:xfrm>
            <a:off x="3584018" y="-2133990"/>
            <a:ext cx="997131" cy="1599112"/>
          </a:xfrm>
          <a:prstGeom prst="rect"/>
          <a:solidFill>
            <a:srgbClr val="3E62B5"/>
          </a:solidFill>
          <a:ln w="9525">
            <a:noFill/>
          </a:ln>
        </p:spPr>
        <p:txBody>
          <a:bodyPr/>
          <a:lstStyle>
            <a:lvl1pPr algn="l" eaLnBrk="0" fontAlgn="base" hangingPunct="0" indent="-342900" marL="342900" rtl="0">
              <a:spcBef>
                <a:spcPct val="20000"/>
              </a:spcBef>
              <a:spcAft>
                <a:spcPct val="0"/>
              </a:spcAft>
              <a:buChar char="•"/>
              <a:defRPr sz="2000">
                <a:solidFill>
                  <a:schemeClr val="tx2"/>
                </a:solidFill>
                <a:latin typeface="+mn-lt"/>
                <a:ea typeface="+mn-ea"/>
                <a:cs typeface="+mn-cs"/>
              </a:defRPr>
            </a:lvl1pPr>
            <a:lvl2pPr algn="l" eaLnBrk="0" fontAlgn="base" hangingPunct="0" indent="-285750" marL="742950" rtl="0">
              <a:spcBef>
                <a:spcPct val="20000"/>
              </a:spcBef>
              <a:spcAft>
                <a:spcPct val="0"/>
              </a:spcAft>
              <a:buChar char="–"/>
              <a:defRPr sz="2000">
                <a:solidFill>
                  <a:schemeClr val="tx2"/>
                </a:solidFill>
                <a:latin typeface="+mn-lt"/>
                <a:ea typeface="仿宋_GB2312" pitchFamily="49" charset="-122"/>
              </a:defRPr>
            </a:lvl2pPr>
            <a:lvl3pPr algn="l" eaLnBrk="0" fontAlgn="base" hangingPunct="0" indent="-228600" marL="1143000" rtl="0">
              <a:spcBef>
                <a:spcPct val="20000"/>
              </a:spcBef>
              <a:spcAft>
                <a:spcPct val="0"/>
              </a:spcAft>
              <a:buChar char="•"/>
              <a:defRPr sz="2400">
                <a:solidFill>
                  <a:schemeClr val="tx1"/>
                </a:solidFill>
                <a:latin typeface="+mn-lt"/>
                <a:ea typeface="宋体" panose="02010600030101010101" pitchFamily="2" charset="-122"/>
              </a:defRPr>
            </a:lvl3pPr>
            <a:lvl4pPr algn="l" eaLnBrk="0" fontAlgn="base" hangingPunct="0" indent="-228600" marL="1600200" rtl="0">
              <a:spcBef>
                <a:spcPct val="20000"/>
              </a:spcBef>
              <a:spcAft>
                <a:spcPct val="0"/>
              </a:spcAft>
              <a:buChar char="–"/>
              <a:defRPr sz="2000">
                <a:solidFill>
                  <a:schemeClr val="tx1"/>
                </a:solidFill>
                <a:latin typeface="+mn-lt"/>
                <a:ea typeface="宋体" panose="02010600030101010101" pitchFamily="2" charset="-122"/>
              </a:defRPr>
            </a:lvl4pPr>
            <a:lvl5pPr algn="l" eaLnBrk="0" fontAlgn="base" hangingPunct="0" indent="-228600" marL="2057400" rtl="0">
              <a:spcBef>
                <a:spcPct val="20000"/>
              </a:spcBef>
              <a:spcAft>
                <a:spcPct val="0"/>
              </a:spcAft>
              <a:buChar char="»"/>
              <a:defRPr sz="2000">
                <a:solidFill>
                  <a:schemeClr val="tx1"/>
                </a:solidFill>
                <a:latin typeface="+mn-lt"/>
                <a:ea typeface="宋体" panose="02010600030101010101" pitchFamily="2" charset="-122"/>
              </a:defRPr>
            </a:lvl5pPr>
          </a:lstStyle>
          <a:p>
            <a:pPr eaLnBrk="1" hangingPunct="1" indent="0" lvl="0" marL="0">
              <a:spcBef>
                <a:spcPct val="0"/>
              </a:spcBef>
              <a:buNone/>
            </a:pPr>
            <a:endParaRPr altLang="en-US" dirty="0" sz="1800" lang="zh-CN">
              <a:solidFill>
                <a:schemeClr val="tx1"/>
              </a:solidFill>
              <a:ea typeface="宋体" panose="02010600030101010101" pitchFamily="2" charset="-122"/>
            </a:endParaRPr>
          </a:p>
        </p:txBody>
      </p:sp>
      <p:sp>
        <p:nvSpPr>
          <p:cNvPr id="1048603" name="Rectangle 6" descr="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
          <p:cNvSpPr/>
          <p:nvPr/>
        </p:nvSpPr>
        <p:spPr>
          <a:xfrm>
            <a:off x="4581149" y="-2133990"/>
            <a:ext cx="997131" cy="1599112"/>
          </a:xfrm>
          <a:prstGeom prst="rect"/>
          <a:solidFill>
            <a:srgbClr val="984999"/>
          </a:solidFill>
          <a:ln w="9525">
            <a:noFill/>
          </a:ln>
        </p:spPr>
        <p:txBody>
          <a:bodyPr/>
          <a:lstStyle>
            <a:lvl1pPr algn="l" eaLnBrk="0" fontAlgn="base" hangingPunct="0" indent="-342900" marL="342900" rtl="0">
              <a:spcBef>
                <a:spcPct val="20000"/>
              </a:spcBef>
              <a:spcAft>
                <a:spcPct val="0"/>
              </a:spcAft>
              <a:buChar char="•"/>
              <a:defRPr sz="2000">
                <a:solidFill>
                  <a:schemeClr val="tx2"/>
                </a:solidFill>
                <a:latin typeface="+mn-lt"/>
                <a:ea typeface="+mn-ea"/>
                <a:cs typeface="+mn-cs"/>
              </a:defRPr>
            </a:lvl1pPr>
            <a:lvl2pPr algn="l" eaLnBrk="0" fontAlgn="base" hangingPunct="0" indent="-285750" marL="742950" rtl="0">
              <a:spcBef>
                <a:spcPct val="20000"/>
              </a:spcBef>
              <a:spcAft>
                <a:spcPct val="0"/>
              </a:spcAft>
              <a:buChar char="–"/>
              <a:defRPr sz="2000">
                <a:solidFill>
                  <a:schemeClr val="tx2"/>
                </a:solidFill>
                <a:latin typeface="+mn-lt"/>
                <a:ea typeface="仿宋_GB2312" pitchFamily="49" charset="-122"/>
              </a:defRPr>
            </a:lvl2pPr>
            <a:lvl3pPr algn="l" eaLnBrk="0" fontAlgn="base" hangingPunct="0" indent="-228600" marL="1143000" rtl="0">
              <a:spcBef>
                <a:spcPct val="20000"/>
              </a:spcBef>
              <a:spcAft>
                <a:spcPct val="0"/>
              </a:spcAft>
              <a:buChar char="•"/>
              <a:defRPr sz="2400">
                <a:solidFill>
                  <a:schemeClr val="tx1"/>
                </a:solidFill>
                <a:latin typeface="+mn-lt"/>
                <a:ea typeface="宋体" panose="02010600030101010101" pitchFamily="2" charset="-122"/>
              </a:defRPr>
            </a:lvl3pPr>
            <a:lvl4pPr algn="l" eaLnBrk="0" fontAlgn="base" hangingPunct="0" indent="-228600" marL="1600200" rtl="0">
              <a:spcBef>
                <a:spcPct val="20000"/>
              </a:spcBef>
              <a:spcAft>
                <a:spcPct val="0"/>
              </a:spcAft>
              <a:buChar char="–"/>
              <a:defRPr sz="2000">
                <a:solidFill>
                  <a:schemeClr val="tx1"/>
                </a:solidFill>
                <a:latin typeface="+mn-lt"/>
                <a:ea typeface="宋体" panose="02010600030101010101" pitchFamily="2" charset="-122"/>
              </a:defRPr>
            </a:lvl4pPr>
            <a:lvl5pPr algn="l" eaLnBrk="0" fontAlgn="base" hangingPunct="0" indent="-228600" marL="2057400" rtl="0">
              <a:spcBef>
                <a:spcPct val="20000"/>
              </a:spcBef>
              <a:spcAft>
                <a:spcPct val="0"/>
              </a:spcAft>
              <a:buChar char="»"/>
              <a:defRPr sz="2000">
                <a:solidFill>
                  <a:schemeClr val="tx1"/>
                </a:solidFill>
                <a:latin typeface="+mn-lt"/>
                <a:ea typeface="宋体" panose="02010600030101010101" pitchFamily="2" charset="-122"/>
              </a:defRPr>
            </a:lvl5pPr>
          </a:lstStyle>
          <a:p>
            <a:pPr eaLnBrk="1" hangingPunct="1" indent="0" lvl="0" marL="0">
              <a:spcBef>
                <a:spcPct val="0"/>
              </a:spcBef>
              <a:buNone/>
            </a:pPr>
            <a:endParaRPr altLang="en-US" dirty="0" sz="1800" lang="zh-CN">
              <a:solidFill>
                <a:schemeClr val="tx1"/>
              </a:solidFill>
              <a:ea typeface="宋体" panose="02010600030101010101" pitchFamily="2" charset="-122"/>
            </a:endParaRPr>
          </a:p>
        </p:txBody>
      </p:sp>
      <p:grpSp>
        <p:nvGrpSpPr>
          <p:cNvPr id="73" name="组合 30"/>
          <p:cNvGrpSpPr/>
          <p:nvPr/>
        </p:nvGrpSpPr>
        <p:grpSpPr>
          <a:xfrm>
            <a:off x="4711611" y="3457215"/>
            <a:ext cx="2801722" cy="1051953"/>
            <a:chOff x="1626835" y="2349127"/>
            <a:chExt cx="2492110" cy="935704"/>
          </a:xfrm>
        </p:grpSpPr>
        <p:sp>
          <p:nvSpPr>
            <p:cNvPr id="1048609" name="文本框 31"/>
            <p:cNvSpPr txBox="1"/>
            <p:nvPr/>
          </p:nvSpPr>
          <p:spPr>
            <a:xfrm>
              <a:off x="1806000" y="2349127"/>
              <a:ext cx="2133781" cy="301141"/>
            </a:xfrm>
            <a:prstGeom prst="rect"/>
            <a:noFill/>
          </p:spPr>
          <p:txBody>
            <a:bodyPr rtlCol="0" wrap="square">
              <a:spAutoFit/>
              <a:scene3d>
                <a:camera prst="orthographicFront"/>
                <a:lightRig dir="t" rig="threePt"/>
              </a:scene3d>
              <a:sp3d contourW="12700"/>
            </a:bodyPr>
            <a:p>
              <a:pPr algn="ctr"/>
              <a:r>
                <a:rPr altLang="zh-CN" b="1" sz="1600" lang="en-US" smtClean="0">
                  <a:solidFill>
                    <a:schemeClr val="bg1"/>
                  </a:solidFill>
                  <a:latin typeface="Century Gothic" panose="020B0502020202020204" pitchFamily="34" charset="0"/>
                </a:rPr>
                <a:t>Title text addition</a:t>
              </a:r>
              <a:endParaRPr altLang="en-US" b="1" dirty="0" sz="1600" lang="zh-CN">
                <a:solidFill>
                  <a:schemeClr val="bg1"/>
                </a:solidFill>
                <a:latin typeface="Century Gothic" panose="020B0502020202020204" pitchFamily="34" charset="0"/>
              </a:endParaRPr>
            </a:p>
          </p:txBody>
        </p:sp>
        <p:sp>
          <p:nvSpPr>
            <p:cNvPr id="1048610" name="文本框 32"/>
            <p:cNvSpPr txBox="1"/>
            <p:nvPr/>
          </p:nvSpPr>
          <p:spPr>
            <a:xfrm>
              <a:off x="1626835" y="2687681"/>
              <a:ext cx="2492110" cy="597150"/>
            </a:xfrm>
            <a:prstGeom prst="rect"/>
            <a:noFill/>
          </p:spPr>
          <p:txBody>
            <a:bodyPr rtlCol="0" wrap="square">
              <a:spAutoFit/>
              <a:scene3d>
                <a:camera prst="orthographicFront"/>
                <a:lightRig dir="t" rig="threePt"/>
              </a:scene3d>
              <a:sp3d contourW="12700"/>
            </a:bodyPr>
            <a:p>
              <a:pPr algn="ctr">
                <a:lnSpc>
                  <a:spcPct val="114000"/>
                </a:lnSpc>
              </a:pPr>
              <a:r>
                <a:rPr altLang="zh-CN" dirty="0" sz="1100" lang="en-US">
                  <a:solidFill>
                    <a:schemeClr val="bg1"/>
                  </a:solidFill>
                  <a:latin typeface="Century Gothic" panose="020B0502020202020204" pitchFamily="34" charset="0"/>
                  <a:ea typeface="+mj-ea"/>
                </a:rPr>
                <a:t>The user can demonstrate on a projector or computer, or print the presentation and make it </a:t>
              </a:r>
              <a:r>
                <a:rPr altLang="zh-CN" dirty="0" sz="1100" lang="en-US" smtClean="0">
                  <a:solidFill>
                    <a:schemeClr val="bg1"/>
                  </a:solidFill>
                  <a:latin typeface="Century Gothic" panose="020B0502020202020204" pitchFamily="34" charset="0"/>
                  <a:ea typeface="+mj-ea"/>
                </a:rPr>
                <a:t>film</a:t>
              </a:r>
              <a:endParaRPr altLang="zh-CN" dirty="0" sz="1100" lang="en-US">
                <a:solidFill>
                  <a:schemeClr val="bg1"/>
                </a:solidFill>
                <a:latin typeface="Century Gothic" panose="020B0502020202020204" pitchFamily="34" charset="0"/>
                <a:ea typeface="+mj-ea"/>
              </a:endParaRPr>
            </a:p>
          </p:txBody>
        </p:sp>
      </p:grpSp>
      <p:sp>
        <p:nvSpPr>
          <p:cNvPr id="1048613" name="文本框 36"/>
          <p:cNvSpPr txBox="1"/>
          <p:nvPr/>
        </p:nvSpPr>
        <p:spPr>
          <a:xfrm>
            <a:off x="3508509" y="292678"/>
            <a:ext cx="2100580" cy="624840"/>
          </a:xfrm>
          <a:prstGeom prst="rect"/>
          <a:noFill/>
        </p:spPr>
        <p:txBody>
          <a:bodyPr rtlCol="0" wrap="none">
            <a:spAutoFit/>
          </a:bodyPr>
          <a:p>
            <a:pPr algn="ctr"/>
            <a:r>
              <a:rPr altLang="zh-CN" b="1" dirty="0" sz="3600" lang="en-US">
                <a:solidFill>
                  <a:srgbClr val="984999"/>
                </a:solidFill>
                <a:latin typeface="张海山锐线体2.0" panose="02000000000000000000" pitchFamily="2" charset="-122"/>
                <a:ea typeface="张海山锐线体2.0" panose="02000000000000000000" pitchFamily="2" charset="-122"/>
              </a:rPr>
              <a:t>U</a:t>
            </a:r>
            <a:r>
              <a:rPr altLang="zh-CN" b="1" dirty="0" sz="3600" lang="en-US">
                <a:solidFill>
                  <a:srgbClr val="984999"/>
                </a:solidFill>
                <a:latin typeface="张海山锐线体2.0" panose="02000000000000000000" pitchFamily="2" charset="-122"/>
                <a:ea typeface="张海山锐线体2.0" panose="02000000000000000000" pitchFamily="2" charset="-122"/>
              </a:rPr>
              <a:t>N</a:t>
            </a:r>
            <a:r>
              <a:rPr altLang="zh-CN" b="1" dirty="0" sz="3600" lang="en-US">
                <a:solidFill>
                  <a:srgbClr val="984999"/>
                </a:solidFill>
                <a:latin typeface="张海山锐线体2.0" panose="02000000000000000000" pitchFamily="2" charset="-122"/>
                <a:ea typeface="张海山锐线体2.0" panose="02000000000000000000" pitchFamily="2" charset="-122"/>
              </a:rPr>
              <a:t>I</a:t>
            </a:r>
            <a:r>
              <a:rPr altLang="zh-CN" b="1" dirty="0" sz="3600" lang="en-US">
                <a:solidFill>
                  <a:srgbClr val="984999"/>
                </a:solidFill>
                <a:latin typeface="张海山锐线体2.0" panose="02000000000000000000" pitchFamily="2" charset="-122"/>
                <a:ea typeface="张海山锐线体2.0" panose="02000000000000000000" pitchFamily="2" charset="-122"/>
              </a:rPr>
              <a:t>C</a:t>
            </a:r>
            <a:r>
              <a:rPr altLang="zh-CN" b="1" dirty="0" sz="3600" lang="en-US">
                <a:solidFill>
                  <a:srgbClr val="984999"/>
                </a:solidFill>
                <a:latin typeface="张海山锐线体2.0" panose="02000000000000000000" pitchFamily="2" charset="-122"/>
                <a:ea typeface="张海山锐线体2.0" panose="02000000000000000000" pitchFamily="2" charset="-122"/>
              </a:rPr>
              <a:t>O</a:t>
            </a:r>
            <a:r>
              <a:rPr altLang="zh-CN" b="1" dirty="0" sz="3600" lang="en-US">
                <a:solidFill>
                  <a:srgbClr val="984999"/>
                </a:solidFill>
                <a:latin typeface="张海山锐线体2.0" panose="02000000000000000000" pitchFamily="2" charset="-122"/>
                <a:ea typeface="张海山锐线体2.0" panose="02000000000000000000" pitchFamily="2" charset="-122"/>
              </a:rPr>
              <a:t>D</a:t>
            </a:r>
            <a:r>
              <a:rPr altLang="zh-CN" b="1" dirty="0" sz="3600" lang="en-US">
                <a:solidFill>
                  <a:srgbClr val="984999"/>
                </a:solidFill>
                <a:latin typeface="张海山锐线体2.0" panose="02000000000000000000" pitchFamily="2" charset="-122"/>
                <a:ea typeface="张海山锐线体2.0" panose="02000000000000000000" pitchFamily="2" charset="-122"/>
              </a:rPr>
              <a:t>E</a:t>
            </a:r>
            <a:endParaRPr altLang="en-US" b="1" dirty="0" sz="3600" lang="zh-CN">
              <a:solidFill>
                <a:srgbClr val="984999"/>
              </a:solidFill>
              <a:latin typeface="张海山锐线体2.0" panose="02000000000000000000" pitchFamily="2" charset="-122"/>
              <a:ea typeface="张海山锐线体2.0" panose="02000000000000000000" pitchFamily="2" charset="-122"/>
            </a:endParaRPr>
          </a:p>
        </p:txBody>
      </p:sp>
      <p:sp>
        <p:nvSpPr>
          <p:cNvPr id="1049039" name=""/>
          <p:cNvSpPr txBox="1"/>
          <p:nvPr/>
        </p:nvSpPr>
        <p:spPr>
          <a:xfrm>
            <a:off x="1641657" y="2241828"/>
            <a:ext cx="9599390" cy="3863340"/>
          </a:xfrm>
          <a:prstGeom prst="rect"/>
        </p:spPr>
        <p:txBody>
          <a:bodyPr rtlCol="0" wrap="square">
            <a:spAutoFit/>
          </a:bodyPr>
          <a:p>
            <a:r>
              <a:rPr sz="2800" lang="en-GB">
                <a:solidFill>
                  <a:srgbClr val="000000"/>
                </a:solidFill>
              </a:rPr>
              <a:t>This coding scheme was introduced in 1991. Since the ASCII characters were not enough to represent all the characters there was a need for another coding standard. As, the old scheme was maybe sufficient for the English characters but, it was not able to represent other languages. Today, the Unicode covers more than 128,000 characters.
Moreover, it has different types according to the bits used for encoding such as UTF-8, UTF-16, UTF-32.</a:t>
            </a:r>
            <a:endParaRPr sz="2800" lang="en-GB">
              <a:solidFill>
                <a:srgbClr val="000000"/>
              </a:solidFil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8">
                            <p:stCondLst>
                              <p:cond delay="500"/>
                            </p:stCondLst>
                            <p:childTnLst>
                              <p:par>
                                <p:cTn fill="hold" id="9" nodeType="afterEffect" presetClass="entr" presetID="10" presetSubtype="0">
                                  <p:stCondLst>
                                    <p:cond delay="0"/>
                                  </p:stCondLst>
                                  <p:childTnLst>
                                    <p:set>
                                      <p:cBhvr>
                                        <p:cTn dur="1" fill="hold" id="10">
                                          <p:stCondLst>
                                            <p:cond delay="0"/>
                                          </p:stCondLst>
                                        </p:cTn>
                                        <p:tgtEl>
                                          <p:spTgt spid="73"/>
                                        </p:tgtEl>
                                        <p:attrNameLst>
                                          <p:attrName>style.visibility</p:attrName>
                                        </p:attrNameLst>
                                      </p:cBhvr>
                                      <p:to>
                                        <p:strVal val="visible"/>
                                      </p:to>
                                    </p:set>
                                    <p:animEffect transition="in" filter="fade">
                                      <p:cBhvr>
                                        <p:cTn dur="500" id="11"/>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91" name=""/>
        <p:cNvGrpSpPr/>
        <p:nvPr/>
      </p:nvGrpSpPr>
      <p:grpSpPr>
        <a:xfrm>
          <a:off x="0" y="0"/>
          <a:ext cx="0" cy="0"/>
          <a:chOff x="0" y="0"/>
          <a:chExt cx="0" cy="0"/>
        </a:xfrm>
      </p:grpSpPr>
      <p:pic>
        <p:nvPicPr>
          <p:cNvPr id="2097240" name="图片 2"/>
          <p:cNvPicPr>
            <a:picLocks noChangeAspect="1"/>
          </p:cNvPicPr>
          <p:nvPr/>
        </p:nvPicPr>
        <p:blipFill rotWithShape="1">
          <a:blip xmlns:r="http://schemas.openxmlformats.org/officeDocument/2006/relationships" r:embed="rId1" cstate="print"/>
          <a:srcRect r="83030"/>
          <a:stretch>
            <a:fillRect/>
          </a:stretch>
        </p:blipFill>
        <p:spPr>
          <a:xfrm rot="5400000">
            <a:off x="4561609" y="-4561609"/>
            <a:ext cx="1163782" cy="10287000"/>
          </a:xfrm>
          <a:prstGeom prst="rect"/>
        </p:spPr>
      </p:pic>
      <p:pic>
        <p:nvPicPr>
          <p:cNvPr id="2097241" name="图片 3"/>
          <p:cNvPicPr>
            <a:picLocks noChangeAspect="1"/>
          </p:cNvPicPr>
          <p:nvPr/>
        </p:nvPicPr>
        <p:blipFill rotWithShape="1">
          <a:blip xmlns:r="http://schemas.openxmlformats.org/officeDocument/2006/relationships" r:embed="rId1" cstate="print"/>
          <a:srcRect t="3536" r="82828" b="78393"/>
          <a:stretch>
            <a:fillRect/>
          </a:stretch>
        </p:blipFill>
        <p:spPr>
          <a:xfrm rot="5400000">
            <a:off x="10652230" y="-340668"/>
            <a:ext cx="1177635" cy="1858974"/>
          </a:xfrm>
          <a:prstGeom prst="rect"/>
        </p:spPr>
      </p:pic>
      <p:grpSp>
        <p:nvGrpSpPr>
          <p:cNvPr id="92" name="组合 4"/>
          <p:cNvGrpSpPr/>
          <p:nvPr/>
        </p:nvGrpSpPr>
        <p:grpSpPr>
          <a:xfrm>
            <a:off x="11143969" y="272334"/>
            <a:ext cx="704111" cy="690148"/>
            <a:chOff x="0" y="0"/>
            <a:chExt cx="1405834" cy="1377956"/>
          </a:xfrm>
        </p:grpSpPr>
        <p:pic>
          <p:nvPicPr>
            <p:cNvPr id="2097242" name="图片 5"/>
            <p:cNvPicPr>
              <a:picLocks noChangeAspect="1"/>
            </p:cNvPicPr>
            <p:nvPr/>
          </p:nvPicPr>
          <p:blipFill>
            <a:blip xmlns:r="http://schemas.openxmlformats.org/officeDocument/2006/relationships" r:embed="rId2" cstate="print"/>
            <a:srcRect l="1032" t="85607" r="79965" b="662"/>
            <a:stretch>
              <a:fillRect/>
            </a:stretch>
          </p:blipFill>
          <p:spPr>
            <a:xfrm rot="5400000">
              <a:off x="71745" y="-53684"/>
              <a:ext cx="1280405" cy="1387773"/>
            </a:xfrm>
            <a:custGeom>
              <a:avLst/>
              <a:gdLst>
                <a:gd name="connsiteX0" fmla="*/ 0 w 1280405"/>
                <a:gd name="connsiteY0" fmla="*/ 1387773 h 1387773"/>
                <a:gd name="connsiteX1" fmla="*/ 0 w 1280405"/>
                <a:gd name="connsiteY1" fmla="*/ 200696 h 1387773"/>
                <a:gd name="connsiteX2" fmla="*/ 622205 w 1280405"/>
                <a:gd name="connsiteY2" fmla="*/ 200696 h 1387773"/>
                <a:gd name="connsiteX3" fmla="*/ 622205 w 1280405"/>
                <a:gd name="connsiteY3" fmla="*/ 0 h 1387773"/>
                <a:gd name="connsiteX4" fmla="*/ 1280405 w 1280405"/>
                <a:gd name="connsiteY4" fmla="*/ 0 h 1387773"/>
                <a:gd name="connsiteX5" fmla="*/ 1280405 w 1280405"/>
                <a:gd name="connsiteY5" fmla="*/ 718569 h 1387773"/>
                <a:gd name="connsiteX6" fmla="*/ 1036586 w 1280405"/>
                <a:gd name="connsiteY6" fmla="*/ 718569 h 1387773"/>
                <a:gd name="connsiteX7" fmla="*/ 1036586 w 1280405"/>
                <a:gd name="connsiteY7" fmla="*/ 1209924 h 1387773"/>
                <a:gd name="connsiteX8" fmla="*/ 1280405 w 1280405"/>
                <a:gd name="connsiteY8" fmla="*/ 1209924 h 1387773"/>
                <a:gd name="connsiteX9" fmla="*/ 1280405 w 1280405"/>
                <a:gd name="connsiteY9" fmla="*/ 1387773 h 138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405" h="1387773">
                  <a:moveTo>
                    <a:pt x="0" y="1387773"/>
                  </a:moveTo>
                  <a:lnTo>
                    <a:pt x="0" y="200696"/>
                  </a:lnTo>
                  <a:lnTo>
                    <a:pt x="622205" y="200696"/>
                  </a:lnTo>
                  <a:lnTo>
                    <a:pt x="622205" y="0"/>
                  </a:lnTo>
                  <a:lnTo>
                    <a:pt x="1280405" y="0"/>
                  </a:lnTo>
                  <a:lnTo>
                    <a:pt x="1280405" y="718569"/>
                  </a:lnTo>
                  <a:lnTo>
                    <a:pt x="1036586" y="718569"/>
                  </a:lnTo>
                  <a:lnTo>
                    <a:pt x="1036586" y="1209924"/>
                  </a:lnTo>
                  <a:lnTo>
                    <a:pt x="1280405" y="1209924"/>
                  </a:lnTo>
                  <a:lnTo>
                    <a:pt x="1280405" y="1387773"/>
                  </a:lnTo>
                  <a:close/>
                </a:path>
              </a:pathLst>
            </a:custGeom>
          </p:spPr>
        </p:pic>
        <p:pic>
          <p:nvPicPr>
            <p:cNvPr id="2097243" name="图片 6"/>
            <p:cNvPicPr>
              <a:picLocks noChangeAspect="1"/>
            </p:cNvPicPr>
            <p:nvPr/>
          </p:nvPicPr>
          <p:blipFill>
            <a:blip xmlns:r="http://schemas.openxmlformats.org/officeDocument/2006/relationships" r:embed="rId3" cstate="print"/>
            <a:srcRect t="87096" r="81334"/>
            <a:stretch>
              <a:fillRect/>
            </a:stretch>
          </p:blipFill>
          <p:spPr>
            <a:xfrm rot="5400000">
              <a:off x="23255" y="97005"/>
              <a:ext cx="1257696" cy="1304206"/>
            </a:xfrm>
            <a:custGeom>
              <a:avLst/>
              <a:gdLst>
                <a:gd name="connsiteX0" fmla="*/ 0 w 853430"/>
                <a:gd name="connsiteY0" fmla="*/ 0 h 884990"/>
                <a:gd name="connsiteX1" fmla="*/ 853430 w 853430"/>
                <a:gd name="connsiteY1" fmla="*/ 0 h 884990"/>
                <a:gd name="connsiteX2" fmla="*/ 853430 w 853430"/>
                <a:gd name="connsiteY2" fmla="*/ 884990 h 884990"/>
                <a:gd name="connsiteX3" fmla="*/ 0 w 853430"/>
                <a:gd name="connsiteY3" fmla="*/ 884990 h 884990"/>
              </a:gdLst>
              <a:ahLst/>
              <a:cxnLst>
                <a:cxn ang="0">
                  <a:pos x="connsiteX0" y="connsiteY0"/>
                </a:cxn>
                <a:cxn ang="0">
                  <a:pos x="connsiteX1" y="connsiteY1"/>
                </a:cxn>
                <a:cxn ang="0">
                  <a:pos x="connsiteX2" y="connsiteY2"/>
                </a:cxn>
                <a:cxn ang="0">
                  <a:pos x="connsiteX3" y="connsiteY3"/>
                </a:cxn>
              </a:cxnLst>
              <a:rect l="l" t="t" r="r" b="b"/>
              <a:pathLst>
                <a:path w="853430" h="884990">
                  <a:moveTo>
                    <a:pt x="0" y="0"/>
                  </a:moveTo>
                  <a:lnTo>
                    <a:pt x="853430" y="0"/>
                  </a:lnTo>
                  <a:lnTo>
                    <a:pt x="853430" y="884990"/>
                  </a:lnTo>
                  <a:lnTo>
                    <a:pt x="0" y="884990"/>
                  </a:lnTo>
                  <a:close/>
                </a:path>
              </a:pathLst>
            </a:custGeom>
          </p:spPr>
        </p:pic>
      </p:grpSp>
      <p:grpSp>
        <p:nvGrpSpPr>
          <p:cNvPr id="93" name="组合 7"/>
          <p:cNvGrpSpPr/>
          <p:nvPr/>
        </p:nvGrpSpPr>
        <p:grpSpPr>
          <a:xfrm>
            <a:off x="872133" y="22957"/>
            <a:ext cx="1176265" cy="1153142"/>
            <a:chOff x="8076289" y="4451560"/>
            <a:chExt cx="1080620" cy="1059378"/>
          </a:xfrm>
        </p:grpSpPr>
        <p:pic>
          <p:nvPicPr>
            <p:cNvPr id="2097244" name="图片 8"/>
            <p:cNvPicPr>
              <a:picLocks noChangeAspect="1"/>
            </p:cNvPicPr>
            <p:nvPr/>
          </p:nvPicPr>
          <p:blipFill>
            <a:blip xmlns:r="http://schemas.openxmlformats.org/officeDocument/2006/relationships" r:embed="rId4" cstate="print"/>
            <a:srcRect l="71631" t="3192" r="8799" b="82256"/>
            <a:stretch>
              <a:fillRect/>
            </a:stretch>
          </p:blipFill>
          <p:spPr>
            <a:xfrm rot="5400000">
              <a:off x="8127909" y="4399940"/>
              <a:ext cx="894735" cy="997976"/>
            </a:xfrm>
            <a:custGeom>
              <a:avLst/>
              <a:gdLst>
                <a:gd name="connsiteX0" fmla="*/ 678909 w 894735"/>
                <a:gd name="connsiteY0" fmla="*/ 0 h 997976"/>
                <a:gd name="connsiteX1" fmla="*/ 894735 w 894735"/>
                <a:gd name="connsiteY1" fmla="*/ 0 h 997976"/>
                <a:gd name="connsiteX2" fmla="*/ 894735 w 894735"/>
                <a:gd name="connsiteY2" fmla="*/ 776548 h 997976"/>
                <a:gd name="connsiteX3" fmla="*/ 449737 w 894735"/>
                <a:gd name="connsiteY3" fmla="*/ 776548 h 997976"/>
                <a:gd name="connsiteX4" fmla="*/ 449737 w 894735"/>
                <a:gd name="connsiteY4" fmla="*/ 997976 h 997976"/>
                <a:gd name="connsiteX5" fmla="*/ 0 w 894735"/>
                <a:gd name="connsiteY5" fmla="*/ 997976 h 997976"/>
                <a:gd name="connsiteX6" fmla="*/ 0 w 894735"/>
                <a:gd name="connsiteY6" fmla="*/ 130421 h 997976"/>
                <a:gd name="connsiteX7" fmla="*/ 678909 w 894735"/>
                <a:gd name="connsiteY7" fmla="*/ 130421 h 99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735" h="997976">
                  <a:moveTo>
                    <a:pt x="678909" y="0"/>
                  </a:moveTo>
                  <a:lnTo>
                    <a:pt x="894735" y="0"/>
                  </a:lnTo>
                  <a:lnTo>
                    <a:pt x="894735" y="776548"/>
                  </a:lnTo>
                  <a:lnTo>
                    <a:pt x="449737" y="776548"/>
                  </a:lnTo>
                  <a:lnTo>
                    <a:pt x="449737" y="997976"/>
                  </a:lnTo>
                  <a:lnTo>
                    <a:pt x="0" y="997976"/>
                  </a:lnTo>
                  <a:lnTo>
                    <a:pt x="0" y="130421"/>
                  </a:lnTo>
                  <a:lnTo>
                    <a:pt x="678909" y="130421"/>
                  </a:lnTo>
                  <a:close/>
                </a:path>
              </a:pathLst>
            </a:custGeom>
          </p:spPr>
        </p:pic>
        <p:pic>
          <p:nvPicPr>
            <p:cNvPr id="2097245" name="图片 9"/>
            <p:cNvPicPr>
              <a:picLocks noChangeAspect="1"/>
            </p:cNvPicPr>
            <p:nvPr/>
          </p:nvPicPr>
          <p:blipFill>
            <a:blip xmlns:r="http://schemas.openxmlformats.org/officeDocument/2006/relationships" r:embed="rId5" cstate="print"/>
            <a:srcRect l="77899" t="1610" r="2531" b="83838"/>
            <a:stretch>
              <a:fillRect/>
            </a:stretch>
          </p:blipFill>
          <p:spPr>
            <a:xfrm rot="5400000">
              <a:off x="8210553" y="4564582"/>
              <a:ext cx="894735" cy="997977"/>
            </a:xfrm>
            <a:custGeom>
              <a:avLst/>
              <a:gdLst>
                <a:gd name="connsiteX0" fmla="*/ 0 w 894735"/>
                <a:gd name="connsiteY0" fmla="*/ 997977 h 997977"/>
                <a:gd name="connsiteX1" fmla="*/ 0 w 894735"/>
                <a:gd name="connsiteY1" fmla="*/ 3 h 997977"/>
                <a:gd name="connsiteX2" fmla="*/ 474581 w 894735"/>
                <a:gd name="connsiteY2" fmla="*/ 3 h 997977"/>
                <a:gd name="connsiteX3" fmla="*/ 474581 w 894735"/>
                <a:gd name="connsiteY3" fmla="*/ 0 h 997977"/>
                <a:gd name="connsiteX4" fmla="*/ 894735 w 894735"/>
                <a:gd name="connsiteY4" fmla="*/ 0 h 997977"/>
                <a:gd name="connsiteX5" fmla="*/ 894735 w 894735"/>
                <a:gd name="connsiteY5" fmla="*/ 514285 h 997977"/>
                <a:gd name="connsiteX6" fmla="*/ 700664 w 894735"/>
                <a:gd name="connsiteY6" fmla="*/ 348264 h 997977"/>
                <a:gd name="connsiteX7" fmla="*/ 144856 w 894735"/>
                <a:gd name="connsiteY7" fmla="*/ 997977 h 9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735" h="997977">
                  <a:moveTo>
                    <a:pt x="0" y="997977"/>
                  </a:moveTo>
                  <a:lnTo>
                    <a:pt x="0" y="3"/>
                  </a:lnTo>
                  <a:lnTo>
                    <a:pt x="474581" y="3"/>
                  </a:lnTo>
                  <a:lnTo>
                    <a:pt x="474581" y="0"/>
                  </a:lnTo>
                  <a:lnTo>
                    <a:pt x="894735" y="0"/>
                  </a:lnTo>
                  <a:lnTo>
                    <a:pt x="894735" y="514285"/>
                  </a:lnTo>
                  <a:lnTo>
                    <a:pt x="700664" y="348264"/>
                  </a:lnTo>
                  <a:lnTo>
                    <a:pt x="144856" y="997977"/>
                  </a:lnTo>
                  <a:close/>
                </a:path>
              </a:pathLst>
            </a:custGeom>
          </p:spPr>
        </p:pic>
      </p:grpSp>
      <p:grpSp>
        <p:nvGrpSpPr>
          <p:cNvPr id="94" name="组合 10"/>
          <p:cNvGrpSpPr/>
          <p:nvPr/>
        </p:nvGrpSpPr>
        <p:grpSpPr>
          <a:xfrm>
            <a:off x="9694780" y="69075"/>
            <a:ext cx="1223379" cy="1129981"/>
            <a:chOff x="3246495" y="2116807"/>
            <a:chExt cx="623026" cy="575462"/>
          </a:xfrm>
        </p:grpSpPr>
        <p:pic>
          <p:nvPicPr>
            <p:cNvPr id="2097246" name="图片 11"/>
            <p:cNvPicPr>
              <a:picLocks noChangeAspect="1"/>
            </p:cNvPicPr>
            <p:nvPr/>
          </p:nvPicPr>
          <p:blipFill>
            <a:blip xmlns:r="http://schemas.openxmlformats.org/officeDocument/2006/relationships" r:embed="rId4" cstate="print"/>
            <a:srcRect l="20565" t="79568" r="69113" b="11830"/>
            <a:stretch>
              <a:fillRect/>
            </a:stretch>
          </p:blipFill>
          <p:spPr>
            <a:xfrm rot="5400000">
              <a:off x="3305488" y="2057814"/>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pic>
          <p:nvPicPr>
            <p:cNvPr id="2097247" name="图片 12"/>
            <p:cNvPicPr>
              <a:picLocks noChangeAspect="1"/>
            </p:cNvPicPr>
            <p:nvPr/>
          </p:nvPicPr>
          <p:blipFill>
            <a:blip xmlns:r="http://schemas.openxmlformats.org/officeDocument/2006/relationships" r:embed="rId5" cstate="print"/>
            <a:srcRect l="20012" t="79569" r="69665" b="11829"/>
            <a:stretch>
              <a:fillRect/>
            </a:stretch>
          </p:blipFill>
          <p:spPr>
            <a:xfrm rot="5400000">
              <a:off x="3338578" y="2161327"/>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grpSp>
      <p:grpSp>
        <p:nvGrpSpPr>
          <p:cNvPr id="95" name="组合 13"/>
          <p:cNvGrpSpPr/>
          <p:nvPr/>
        </p:nvGrpSpPr>
        <p:grpSpPr>
          <a:xfrm>
            <a:off x="151204" y="297362"/>
            <a:ext cx="790906" cy="866420"/>
            <a:chOff x="7117805" y="2260861"/>
            <a:chExt cx="1579129" cy="1729902"/>
          </a:xfrm>
        </p:grpSpPr>
        <p:pic>
          <p:nvPicPr>
            <p:cNvPr id="2097248" name="图片 14"/>
            <p:cNvPicPr>
              <a:picLocks noChangeAspect="1"/>
            </p:cNvPicPr>
            <p:nvPr/>
          </p:nvPicPr>
          <p:blipFill>
            <a:blip xmlns:r="http://schemas.openxmlformats.org/officeDocument/2006/relationships" r:embed="rId6" cstate="print"/>
            <a:srcRect l="82126" t="43786" r="1837" b="42955"/>
            <a:stretch>
              <a:fillRect/>
            </a:stretch>
          </p:blipFill>
          <p:spPr>
            <a:xfrm rot="5400000">
              <a:off x="7247526" y="2131140"/>
              <a:ext cx="1080550" cy="1339992"/>
            </a:xfrm>
            <a:custGeom>
              <a:avLst/>
              <a:gdLst>
                <a:gd name="connsiteX0" fmla="*/ 0 w 1080550"/>
                <a:gd name="connsiteY0" fmla="*/ 1339992 h 1339992"/>
                <a:gd name="connsiteX1" fmla="*/ 0 w 1080550"/>
                <a:gd name="connsiteY1" fmla="*/ 0 h 1339992"/>
                <a:gd name="connsiteX2" fmla="*/ 1080550 w 1080550"/>
                <a:gd name="connsiteY2" fmla="*/ 1004909 h 1339992"/>
                <a:gd name="connsiteX3" fmla="*/ 1080550 w 1080550"/>
                <a:gd name="connsiteY3" fmla="*/ 1339992 h 1339992"/>
              </a:gdLst>
              <a:ahLst/>
              <a:cxnLst>
                <a:cxn ang="0">
                  <a:pos x="connsiteX0" y="connsiteY0"/>
                </a:cxn>
                <a:cxn ang="0">
                  <a:pos x="connsiteX1" y="connsiteY1"/>
                </a:cxn>
                <a:cxn ang="0">
                  <a:pos x="connsiteX2" y="connsiteY2"/>
                </a:cxn>
                <a:cxn ang="0">
                  <a:pos x="connsiteX3" y="connsiteY3"/>
                </a:cxn>
              </a:cxnLst>
              <a:rect l="l" t="t" r="r" b="b"/>
              <a:pathLst>
                <a:path w="1080550" h="1339992">
                  <a:moveTo>
                    <a:pt x="0" y="1339992"/>
                  </a:moveTo>
                  <a:lnTo>
                    <a:pt x="0" y="0"/>
                  </a:lnTo>
                  <a:lnTo>
                    <a:pt x="1080550" y="1004909"/>
                  </a:lnTo>
                  <a:lnTo>
                    <a:pt x="1080550" y="1339992"/>
                  </a:lnTo>
                  <a:close/>
                </a:path>
              </a:pathLst>
            </a:custGeom>
          </p:spPr>
        </p:pic>
        <p:pic>
          <p:nvPicPr>
            <p:cNvPr id="2097249" name="图片 15"/>
            <p:cNvPicPr>
              <a:picLocks noChangeAspect="1"/>
            </p:cNvPicPr>
            <p:nvPr/>
          </p:nvPicPr>
          <p:blipFill>
            <a:blip xmlns:r="http://schemas.openxmlformats.org/officeDocument/2006/relationships" r:embed="rId6" cstate="print"/>
            <a:srcRect l="82126" t="43786" r="1837" b="42955"/>
            <a:stretch>
              <a:fillRect/>
            </a:stretch>
          </p:blipFill>
          <p:spPr>
            <a:xfrm rot="21392873" flipH="1">
              <a:off x="7426093" y="2289321"/>
              <a:ext cx="1080550" cy="1339992"/>
            </a:xfrm>
            <a:custGeom>
              <a:avLst/>
              <a:gdLst>
                <a:gd name="connsiteX0" fmla="*/ 0 w 1080550"/>
                <a:gd name="connsiteY0" fmla="*/ 1339992 h 1339992"/>
                <a:gd name="connsiteX1" fmla="*/ 0 w 1080550"/>
                <a:gd name="connsiteY1" fmla="*/ 0 h 1339992"/>
                <a:gd name="connsiteX2" fmla="*/ 1080550 w 1080550"/>
                <a:gd name="connsiteY2" fmla="*/ 1004909 h 1339992"/>
                <a:gd name="connsiteX3" fmla="*/ 1080550 w 1080550"/>
                <a:gd name="connsiteY3" fmla="*/ 1339992 h 1339992"/>
              </a:gdLst>
              <a:ahLst/>
              <a:cxnLst>
                <a:cxn ang="0">
                  <a:pos x="connsiteX0" y="connsiteY0"/>
                </a:cxn>
                <a:cxn ang="0">
                  <a:pos x="connsiteX1" y="connsiteY1"/>
                </a:cxn>
                <a:cxn ang="0">
                  <a:pos x="connsiteX2" y="connsiteY2"/>
                </a:cxn>
                <a:cxn ang="0">
                  <a:pos x="connsiteX3" y="connsiteY3"/>
                </a:cxn>
              </a:cxnLst>
              <a:rect l="l" t="t" r="r" b="b"/>
              <a:pathLst>
                <a:path w="1080550" h="1339992">
                  <a:moveTo>
                    <a:pt x="0" y="1339992"/>
                  </a:moveTo>
                  <a:lnTo>
                    <a:pt x="0" y="0"/>
                  </a:lnTo>
                  <a:lnTo>
                    <a:pt x="1080550" y="1004909"/>
                  </a:lnTo>
                  <a:lnTo>
                    <a:pt x="1080550" y="1339992"/>
                  </a:lnTo>
                  <a:close/>
                </a:path>
              </a:pathLst>
            </a:custGeom>
          </p:spPr>
        </p:pic>
        <p:grpSp>
          <p:nvGrpSpPr>
            <p:cNvPr id="96" name="组合 16"/>
            <p:cNvGrpSpPr/>
            <p:nvPr/>
          </p:nvGrpSpPr>
          <p:grpSpPr>
            <a:xfrm>
              <a:off x="7117805" y="2411634"/>
              <a:ext cx="1579129" cy="1579129"/>
              <a:chOff x="5538677" y="3444460"/>
              <a:chExt cx="1579129" cy="1579129"/>
            </a:xfrm>
          </p:grpSpPr>
          <p:pic>
            <p:nvPicPr>
              <p:cNvPr id="2097250" name="图片 17"/>
              <p:cNvPicPr>
                <a:picLocks noChangeAspect="1"/>
              </p:cNvPicPr>
              <p:nvPr/>
            </p:nvPicPr>
            <p:blipFill>
              <a:blip xmlns:r="http://schemas.openxmlformats.org/officeDocument/2006/relationships" r:embed="rId7" cstate="print"/>
              <a:srcRect l="83491" t="42188" b="42188"/>
              <a:stretch>
                <a:fillRect/>
              </a:stretch>
            </p:blipFill>
            <p:spPr>
              <a:xfrm rot="5400000">
                <a:off x="5772070" y="3289626"/>
                <a:ext cx="1112343" cy="1579129"/>
              </a:xfrm>
              <a:custGeom>
                <a:avLst/>
                <a:gdLst>
                  <a:gd name="connsiteX0" fmla="*/ 0 w 1112343"/>
                  <a:gd name="connsiteY0" fmla="*/ 1579129 h 1579129"/>
                  <a:gd name="connsiteX1" fmla="*/ 0 w 1112343"/>
                  <a:gd name="connsiteY1" fmla="*/ 0 h 1579129"/>
                  <a:gd name="connsiteX2" fmla="*/ 562052 w 1112343"/>
                  <a:gd name="connsiteY2" fmla="*/ 0 h 1579129"/>
                  <a:gd name="connsiteX3" fmla="*/ 249899 w 1112343"/>
                  <a:gd name="connsiteY3" fmla="*/ 335649 h 1579129"/>
                  <a:gd name="connsiteX4" fmla="*/ 1112343 w 1112343"/>
                  <a:gd name="connsiteY4" fmla="*/ 1137720 h 1579129"/>
                  <a:gd name="connsiteX5" fmla="*/ 1112343 w 1112343"/>
                  <a:gd name="connsiteY5" fmla="*/ 1579129 h 15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2343" h="1579129">
                    <a:moveTo>
                      <a:pt x="0" y="1579129"/>
                    </a:moveTo>
                    <a:lnTo>
                      <a:pt x="0" y="0"/>
                    </a:lnTo>
                    <a:lnTo>
                      <a:pt x="562052" y="0"/>
                    </a:lnTo>
                    <a:lnTo>
                      <a:pt x="249899" y="335649"/>
                    </a:lnTo>
                    <a:lnTo>
                      <a:pt x="1112343" y="1137720"/>
                    </a:lnTo>
                    <a:lnTo>
                      <a:pt x="1112343" y="1579129"/>
                    </a:lnTo>
                    <a:close/>
                  </a:path>
                </a:pathLst>
              </a:custGeom>
            </p:spPr>
          </p:pic>
          <p:pic>
            <p:nvPicPr>
              <p:cNvPr id="2097251" name="图片 18"/>
              <p:cNvPicPr>
                <a:picLocks noChangeAspect="1"/>
              </p:cNvPicPr>
              <p:nvPr/>
            </p:nvPicPr>
            <p:blipFill>
              <a:blip xmlns:r="http://schemas.openxmlformats.org/officeDocument/2006/relationships" r:embed="rId7" cstate="print"/>
              <a:srcRect l="83491" t="42188" b="42188"/>
              <a:stretch>
                <a:fillRect/>
              </a:stretch>
            </p:blipFill>
            <p:spPr>
              <a:xfrm rot="21442848" flipH="1">
                <a:off x="5928821" y="3444460"/>
                <a:ext cx="1112342" cy="1579129"/>
              </a:xfrm>
              <a:custGeom>
                <a:avLst/>
                <a:gdLst>
                  <a:gd name="connsiteX0" fmla="*/ 0 w 1112343"/>
                  <a:gd name="connsiteY0" fmla="*/ 1579129 h 1579129"/>
                  <a:gd name="connsiteX1" fmla="*/ 0 w 1112343"/>
                  <a:gd name="connsiteY1" fmla="*/ 0 h 1579129"/>
                  <a:gd name="connsiteX2" fmla="*/ 562052 w 1112343"/>
                  <a:gd name="connsiteY2" fmla="*/ 0 h 1579129"/>
                  <a:gd name="connsiteX3" fmla="*/ 249899 w 1112343"/>
                  <a:gd name="connsiteY3" fmla="*/ 335649 h 1579129"/>
                  <a:gd name="connsiteX4" fmla="*/ 1112343 w 1112343"/>
                  <a:gd name="connsiteY4" fmla="*/ 1137720 h 1579129"/>
                  <a:gd name="connsiteX5" fmla="*/ 1112343 w 1112343"/>
                  <a:gd name="connsiteY5" fmla="*/ 1579129 h 157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2343" h="1579129">
                    <a:moveTo>
                      <a:pt x="0" y="1579129"/>
                    </a:moveTo>
                    <a:lnTo>
                      <a:pt x="0" y="0"/>
                    </a:lnTo>
                    <a:lnTo>
                      <a:pt x="562052" y="0"/>
                    </a:lnTo>
                    <a:lnTo>
                      <a:pt x="249899" y="335649"/>
                    </a:lnTo>
                    <a:lnTo>
                      <a:pt x="1112343" y="1137720"/>
                    </a:lnTo>
                    <a:lnTo>
                      <a:pt x="1112343" y="1579129"/>
                    </a:lnTo>
                    <a:close/>
                  </a:path>
                </a:pathLst>
              </a:custGeom>
            </p:spPr>
          </p:pic>
        </p:grpSp>
      </p:grpSp>
      <p:pic>
        <p:nvPicPr>
          <p:cNvPr id="2097252" name="图片 19"/>
          <p:cNvPicPr>
            <a:picLocks noChangeAspect="1"/>
          </p:cNvPicPr>
          <p:nvPr/>
        </p:nvPicPr>
        <p:blipFill rotWithShape="1">
          <a:blip xmlns:r="http://schemas.openxmlformats.org/officeDocument/2006/relationships" r:embed="rId8" cstate="print"/>
          <a:srcRect l="64420" b="69942"/>
          <a:stretch>
            <a:fillRect/>
          </a:stretch>
        </p:blipFill>
        <p:spPr>
          <a:xfrm rot="16200000">
            <a:off x="2211504" y="-31577"/>
            <a:ext cx="1071268" cy="1357519"/>
          </a:xfrm>
          <a:prstGeom prst="rect"/>
        </p:spPr>
      </p:pic>
      <p:pic>
        <p:nvPicPr>
          <p:cNvPr id="2097253" name="图片 20"/>
          <p:cNvPicPr>
            <a:picLocks noChangeAspect="1"/>
          </p:cNvPicPr>
          <p:nvPr/>
        </p:nvPicPr>
        <p:blipFill rotWithShape="1">
          <a:blip xmlns:r="http://schemas.openxmlformats.org/officeDocument/2006/relationships" r:embed="rId8" cstate="print"/>
          <a:srcRect t="10119" r="64109" b="66261"/>
          <a:stretch>
            <a:fillRect/>
          </a:stretch>
        </p:blipFill>
        <p:spPr>
          <a:xfrm rot="16200000">
            <a:off x="8724608" y="29884"/>
            <a:ext cx="1080654" cy="1066800"/>
          </a:xfrm>
          <a:prstGeom prst="rect"/>
        </p:spPr>
      </p:pic>
      <p:sp>
        <p:nvSpPr>
          <p:cNvPr id="1048637" name="Rectangle 6" descr="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
          <p:cNvSpPr/>
          <p:nvPr/>
        </p:nvSpPr>
        <p:spPr>
          <a:xfrm>
            <a:off x="3584018" y="-2133990"/>
            <a:ext cx="997131" cy="1599112"/>
          </a:xfrm>
          <a:prstGeom prst="rect"/>
          <a:solidFill>
            <a:srgbClr val="3E62B5"/>
          </a:solidFill>
          <a:ln w="9525">
            <a:noFill/>
          </a:ln>
        </p:spPr>
        <p:txBody>
          <a:bodyPr/>
          <a:lstStyle>
            <a:lvl1pPr algn="l" eaLnBrk="0" fontAlgn="base" hangingPunct="0" indent="-342900" marL="342900" rtl="0">
              <a:spcBef>
                <a:spcPct val="20000"/>
              </a:spcBef>
              <a:spcAft>
                <a:spcPct val="0"/>
              </a:spcAft>
              <a:buChar char="•"/>
              <a:defRPr sz="2000">
                <a:solidFill>
                  <a:schemeClr val="tx2"/>
                </a:solidFill>
                <a:latin typeface="+mn-lt"/>
                <a:ea typeface="+mn-ea"/>
                <a:cs typeface="+mn-cs"/>
              </a:defRPr>
            </a:lvl1pPr>
            <a:lvl2pPr algn="l" eaLnBrk="0" fontAlgn="base" hangingPunct="0" indent="-285750" marL="742950" rtl="0">
              <a:spcBef>
                <a:spcPct val="20000"/>
              </a:spcBef>
              <a:spcAft>
                <a:spcPct val="0"/>
              </a:spcAft>
              <a:buChar char="–"/>
              <a:defRPr sz="2000">
                <a:solidFill>
                  <a:schemeClr val="tx2"/>
                </a:solidFill>
                <a:latin typeface="+mn-lt"/>
                <a:ea typeface="仿宋_GB2312" pitchFamily="49" charset="-122"/>
              </a:defRPr>
            </a:lvl2pPr>
            <a:lvl3pPr algn="l" eaLnBrk="0" fontAlgn="base" hangingPunct="0" indent="-228600" marL="1143000" rtl="0">
              <a:spcBef>
                <a:spcPct val="20000"/>
              </a:spcBef>
              <a:spcAft>
                <a:spcPct val="0"/>
              </a:spcAft>
              <a:buChar char="•"/>
              <a:defRPr sz="2400">
                <a:solidFill>
                  <a:schemeClr val="tx1"/>
                </a:solidFill>
                <a:latin typeface="+mn-lt"/>
                <a:ea typeface="宋体" panose="02010600030101010101" pitchFamily="2" charset="-122"/>
              </a:defRPr>
            </a:lvl3pPr>
            <a:lvl4pPr algn="l" eaLnBrk="0" fontAlgn="base" hangingPunct="0" indent="-228600" marL="1600200" rtl="0">
              <a:spcBef>
                <a:spcPct val="20000"/>
              </a:spcBef>
              <a:spcAft>
                <a:spcPct val="0"/>
              </a:spcAft>
              <a:buChar char="–"/>
              <a:defRPr sz="2000">
                <a:solidFill>
                  <a:schemeClr val="tx1"/>
                </a:solidFill>
                <a:latin typeface="+mn-lt"/>
                <a:ea typeface="宋体" panose="02010600030101010101" pitchFamily="2" charset="-122"/>
              </a:defRPr>
            </a:lvl4pPr>
            <a:lvl5pPr algn="l" eaLnBrk="0" fontAlgn="base" hangingPunct="0" indent="-228600" marL="2057400" rtl="0">
              <a:spcBef>
                <a:spcPct val="20000"/>
              </a:spcBef>
              <a:spcAft>
                <a:spcPct val="0"/>
              </a:spcAft>
              <a:buChar char="»"/>
              <a:defRPr sz="2000">
                <a:solidFill>
                  <a:schemeClr val="tx1"/>
                </a:solidFill>
                <a:latin typeface="+mn-lt"/>
                <a:ea typeface="宋体" panose="02010600030101010101" pitchFamily="2" charset="-122"/>
              </a:defRPr>
            </a:lvl5pPr>
          </a:lstStyle>
          <a:p>
            <a:pPr eaLnBrk="1" hangingPunct="1" indent="0" lvl="0" marL="0">
              <a:spcBef>
                <a:spcPct val="0"/>
              </a:spcBef>
              <a:buNone/>
            </a:pPr>
            <a:endParaRPr altLang="en-US" dirty="0" sz="1800" lang="zh-CN">
              <a:solidFill>
                <a:schemeClr val="tx1"/>
              </a:solidFill>
              <a:ea typeface="宋体" panose="02010600030101010101" pitchFamily="2" charset="-122"/>
            </a:endParaRPr>
          </a:p>
        </p:txBody>
      </p:sp>
      <p:sp>
        <p:nvSpPr>
          <p:cNvPr id="1048638" name="Rectangle 6" descr="e7d195523061f1c0deeec63e560781cfd59afb0ea006f2a87ABB68BF51EA6619813959095094C18C62A12F549504892A4AAA8C1554C6663626E05CA27F281A14E6983772AFC3FB97135759321DEA3D70DBDC3F267C2A72094B3A9B655CEBC4A445944AB6F04D4566D28CDB915840310B983D9CB53150E02C53515D74B3A50BE16B4C01DB772DD75A6907B2F45F8222C2"/>
          <p:cNvSpPr/>
          <p:nvPr/>
        </p:nvSpPr>
        <p:spPr>
          <a:xfrm>
            <a:off x="4581149" y="-2133990"/>
            <a:ext cx="997131" cy="1599112"/>
          </a:xfrm>
          <a:prstGeom prst="rect"/>
          <a:solidFill>
            <a:srgbClr val="984999"/>
          </a:solidFill>
          <a:ln w="9525">
            <a:noFill/>
          </a:ln>
        </p:spPr>
        <p:txBody>
          <a:bodyPr/>
          <a:lstStyle>
            <a:lvl1pPr algn="l" eaLnBrk="0" fontAlgn="base" hangingPunct="0" indent="-342900" marL="342900" rtl="0">
              <a:spcBef>
                <a:spcPct val="20000"/>
              </a:spcBef>
              <a:spcAft>
                <a:spcPct val="0"/>
              </a:spcAft>
              <a:buChar char="•"/>
              <a:defRPr sz="2000">
                <a:solidFill>
                  <a:schemeClr val="tx2"/>
                </a:solidFill>
                <a:latin typeface="+mn-lt"/>
                <a:ea typeface="+mn-ea"/>
                <a:cs typeface="+mn-cs"/>
              </a:defRPr>
            </a:lvl1pPr>
            <a:lvl2pPr algn="l" eaLnBrk="0" fontAlgn="base" hangingPunct="0" indent="-285750" marL="742950" rtl="0">
              <a:spcBef>
                <a:spcPct val="20000"/>
              </a:spcBef>
              <a:spcAft>
                <a:spcPct val="0"/>
              </a:spcAft>
              <a:buChar char="–"/>
              <a:defRPr sz="2000">
                <a:solidFill>
                  <a:schemeClr val="tx2"/>
                </a:solidFill>
                <a:latin typeface="+mn-lt"/>
                <a:ea typeface="仿宋_GB2312" pitchFamily="49" charset="-122"/>
              </a:defRPr>
            </a:lvl2pPr>
            <a:lvl3pPr algn="l" eaLnBrk="0" fontAlgn="base" hangingPunct="0" indent="-228600" marL="1143000" rtl="0">
              <a:spcBef>
                <a:spcPct val="20000"/>
              </a:spcBef>
              <a:spcAft>
                <a:spcPct val="0"/>
              </a:spcAft>
              <a:buChar char="•"/>
              <a:defRPr sz="2400">
                <a:solidFill>
                  <a:schemeClr val="tx1"/>
                </a:solidFill>
                <a:latin typeface="+mn-lt"/>
                <a:ea typeface="宋体" panose="02010600030101010101" pitchFamily="2" charset="-122"/>
              </a:defRPr>
            </a:lvl3pPr>
            <a:lvl4pPr algn="l" eaLnBrk="0" fontAlgn="base" hangingPunct="0" indent="-228600" marL="1600200" rtl="0">
              <a:spcBef>
                <a:spcPct val="20000"/>
              </a:spcBef>
              <a:spcAft>
                <a:spcPct val="0"/>
              </a:spcAft>
              <a:buChar char="–"/>
              <a:defRPr sz="2000">
                <a:solidFill>
                  <a:schemeClr val="tx1"/>
                </a:solidFill>
                <a:latin typeface="+mn-lt"/>
                <a:ea typeface="宋体" panose="02010600030101010101" pitchFamily="2" charset="-122"/>
              </a:defRPr>
            </a:lvl4pPr>
            <a:lvl5pPr algn="l" eaLnBrk="0" fontAlgn="base" hangingPunct="0" indent="-228600" marL="2057400" rtl="0">
              <a:spcBef>
                <a:spcPct val="20000"/>
              </a:spcBef>
              <a:spcAft>
                <a:spcPct val="0"/>
              </a:spcAft>
              <a:buChar char="»"/>
              <a:defRPr sz="2000">
                <a:solidFill>
                  <a:schemeClr val="tx1"/>
                </a:solidFill>
                <a:latin typeface="+mn-lt"/>
                <a:ea typeface="宋体" panose="02010600030101010101" pitchFamily="2" charset="-122"/>
              </a:defRPr>
            </a:lvl5pPr>
          </a:lstStyle>
          <a:p>
            <a:pPr eaLnBrk="1" hangingPunct="1" indent="0" lvl="0" marL="0">
              <a:spcBef>
                <a:spcPct val="0"/>
              </a:spcBef>
              <a:buNone/>
            </a:pPr>
            <a:endParaRPr altLang="en-US" dirty="0" sz="1800" lang="zh-CN">
              <a:solidFill>
                <a:schemeClr val="tx1"/>
              </a:solidFill>
              <a:ea typeface="宋体" panose="02010600030101010101" pitchFamily="2" charset="-122"/>
            </a:endParaRPr>
          </a:p>
        </p:txBody>
      </p:sp>
      <p:sp>
        <p:nvSpPr>
          <p:cNvPr id="1048649" name="文本框 34"/>
          <p:cNvSpPr txBox="1"/>
          <p:nvPr/>
        </p:nvSpPr>
        <p:spPr>
          <a:xfrm>
            <a:off x="3508509" y="292678"/>
            <a:ext cx="4627880" cy="624840"/>
          </a:xfrm>
          <a:prstGeom prst="rect"/>
          <a:noFill/>
        </p:spPr>
        <p:txBody>
          <a:bodyPr rtlCol="0" wrap="none">
            <a:spAutoFit/>
          </a:bodyPr>
          <a:p>
            <a:pPr algn="ctr"/>
            <a:r>
              <a:rPr altLang="zh-CN" b="1" dirty="0" sz="3600" lang="en-US">
                <a:solidFill>
                  <a:srgbClr val="984999"/>
                </a:solidFill>
                <a:latin typeface="张海山锐线体2.0" panose="02000000000000000000" pitchFamily="2" charset="-122"/>
                <a:ea typeface="张海山锐线体2.0" panose="02000000000000000000" pitchFamily="2" charset="-122"/>
              </a:rPr>
              <a:t>E</a:t>
            </a:r>
            <a:r>
              <a:rPr altLang="zh-CN" b="1" dirty="0" sz="3600" lang="en-US">
                <a:solidFill>
                  <a:srgbClr val="984999"/>
                </a:solidFill>
                <a:latin typeface="张海山锐线体2.0" panose="02000000000000000000" pitchFamily="2" charset="-122"/>
                <a:ea typeface="张海山锐线体2.0" panose="02000000000000000000" pitchFamily="2" charset="-122"/>
              </a:rPr>
              <a:t>n</a:t>
            </a:r>
            <a:r>
              <a:rPr altLang="zh-CN" b="1" dirty="0" sz="3600" lang="en-US">
                <a:solidFill>
                  <a:srgbClr val="984999"/>
                </a:solidFill>
                <a:latin typeface="张海山锐线体2.0" panose="02000000000000000000" pitchFamily="2" charset="-122"/>
                <a:ea typeface="张海山锐线体2.0" panose="02000000000000000000" pitchFamily="2" charset="-122"/>
              </a:rPr>
              <a:t>c</a:t>
            </a:r>
            <a:r>
              <a:rPr altLang="zh-CN" b="1" dirty="0" sz="3600" lang="en-US">
                <a:solidFill>
                  <a:srgbClr val="984999"/>
                </a:solidFill>
                <a:latin typeface="张海山锐线体2.0" panose="02000000000000000000" pitchFamily="2" charset="-122"/>
                <a:ea typeface="张海山锐线体2.0" panose="02000000000000000000" pitchFamily="2" charset="-122"/>
              </a:rPr>
              <a:t>o</a:t>
            </a:r>
            <a:r>
              <a:rPr altLang="zh-CN" b="1" dirty="0" sz="3600" lang="en-US">
                <a:solidFill>
                  <a:srgbClr val="984999"/>
                </a:solidFill>
                <a:latin typeface="张海山锐线体2.0" panose="02000000000000000000" pitchFamily="2" charset="-122"/>
                <a:ea typeface="张海山锐线体2.0" panose="02000000000000000000" pitchFamily="2" charset="-122"/>
              </a:rPr>
              <a:t>d</a:t>
            </a:r>
            <a:r>
              <a:rPr altLang="zh-CN" b="1" dirty="0" sz="3600" lang="en-US">
                <a:solidFill>
                  <a:srgbClr val="984999"/>
                </a:solidFill>
                <a:latin typeface="张海山锐线体2.0" panose="02000000000000000000" pitchFamily="2" charset="-122"/>
                <a:ea typeface="张海山锐线体2.0" panose="02000000000000000000" pitchFamily="2" charset="-122"/>
              </a:rPr>
              <a:t>i</a:t>
            </a:r>
            <a:r>
              <a:rPr altLang="zh-CN" b="1" dirty="0" sz="3600" lang="en-US">
                <a:solidFill>
                  <a:srgbClr val="984999"/>
                </a:solidFill>
                <a:latin typeface="张海山锐线体2.0" panose="02000000000000000000" pitchFamily="2" charset="-122"/>
                <a:ea typeface="张海山锐线体2.0" panose="02000000000000000000" pitchFamily="2" charset="-122"/>
              </a:rPr>
              <a:t>n</a:t>
            </a:r>
            <a:r>
              <a:rPr altLang="zh-CN" b="1" dirty="0" sz="3600" lang="en-US">
                <a:solidFill>
                  <a:srgbClr val="984999"/>
                </a:solidFill>
                <a:latin typeface="张海山锐线体2.0" panose="02000000000000000000" pitchFamily="2" charset="-122"/>
                <a:ea typeface="张海山锐线体2.0" panose="02000000000000000000" pitchFamily="2" charset="-122"/>
              </a:rPr>
              <a:t>g</a:t>
            </a:r>
            <a:r>
              <a:rPr altLang="zh-CN" b="1" dirty="0" sz="3600" lang="en-US">
                <a:solidFill>
                  <a:srgbClr val="984999"/>
                </a:solidFill>
                <a:latin typeface="张海山锐线体2.0" panose="02000000000000000000" pitchFamily="2" charset="-122"/>
                <a:ea typeface="张海山锐线体2.0" panose="02000000000000000000" pitchFamily="2" charset="-122"/>
              </a:rPr>
              <a:t> </a:t>
            </a:r>
            <a:r>
              <a:rPr altLang="zh-CN" b="1" dirty="0" sz="3600" lang="en-US">
                <a:solidFill>
                  <a:srgbClr val="984999"/>
                </a:solidFill>
                <a:latin typeface="张海山锐线体2.0" panose="02000000000000000000" pitchFamily="2" charset="-122"/>
                <a:ea typeface="张海山锐线体2.0" panose="02000000000000000000" pitchFamily="2" charset="-122"/>
              </a:rPr>
              <a:t>t</a:t>
            </a:r>
            <a:r>
              <a:rPr altLang="zh-CN" b="1" dirty="0" sz="3600" lang="en-US">
                <a:solidFill>
                  <a:srgbClr val="984999"/>
                </a:solidFill>
                <a:latin typeface="张海山锐线体2.0" panose="02000000000000000000" pitchFamily="2" charset="-122"/>
                <a:ea typeface="张海山锐线体2.0" panose="02000000000000000000" pitchFamily="2" charset="-122"/>
              </a:rPr>
              <a:t>e</a:t>
            </a:r>
            <a:r>
              <a:rPr altLang="zh-CN" b="1" dirty="0" sz="3600" lang="en-US">
                <a:solidFill>
                  <a:srgbClr val="984999"/>
                </a:solidFill>
                <a:latin typeface="张海山锐线体2.0" panose="02000000000000000000" pitchFamily="2" charset="-122"/>
                <a:ea typeface="张海山锐线体2.0" panose="02000000000000000000" pitchFamily="2" charset="-122"/>
              </a:rPr>
              <a:t>r</a:t>
            </a:r>
            <a:r>
              <a:rPr altLang="zh-CN" b="1" dirty="0" sz="3600" lang="en-US">
                <a:solidFill>
                  <a:srgbClr val="984999"/>
                </a:solidFill>
                <a:latin typeface="张海山锐线体2.0" panose="02000000000000000000" pitchFamily="2" charset="-122"/>
                <a:ea typeface="张海山锐线体2.0" panose="02000000000000000000" pitchFamily="2" charset="-122"/>
              </a:rPr>
              <a:t>m</a:t>
            </a:r>
            <a:r>
              <a:rPr altLang="zh-CN" b="1" dirty="0" sz="3600" lang="en-US">
                <a:solidFill>
                  <a:srgbClr val="984999"/>
                </a:solidFill>
                <a:latin typeface="张海山锐线体2.0" panose="02000000000000000000" pitchFamily="2" charset="-122"/>
                <a:ea typeface="张海山锐线体2.0" panose="02000000000000000000" pitchFamily="2" charset="-122"/>
              </a:rPr>
              <a:t>i</a:t>
            </a:r>
            <a:r>
              <a:rPr altLang="zh-CN" b="1" dirty="0" sz="3600" lang="en-US">
                <a:solidFill>
                  <a:srgbClr val="984999"/>
                </a:solidFill>
                <a:latin typeface="张海山锐线体2.0" panose="02000000000000000000" pitchFamily="2" charset="-122"/>
                <a:ea typeface="张海山锐线体2.0" panose="02000000000000000000" pitchFamily="2" charset="-122"/>
              </a:rPr>
              <a:t>n</a:t>
            </a:r>
            <a:r>
              <a:rPr altLang="zh-CN" b="1" dirty="0" sz="3600" lang="en-US">
                <a:solidFill>
                  <a:srgbClr val="984999"/>
                </a:solidFill>
                <a:latin typeface="张海山锐线体2.0" panose="02000000000000000000" pitchFamily="2" charset="-122"/>
                <a:ea typeface="张海山锐线体2.0" panose="02000000000000000000" pitchFamily="2" charset="-122"/>
              </a:rPr>
              <a:t>o</a:t>
            </a:r>
            <a:r>
              <a:rPr altLang="zh-CN" b="1" dirty="0" sz="3600" lang="en-US">
                <a:solidFill>
                  <a:srgbClr val="984999"/>
                </a:solidFill>
                <a:latin typeface="张海山锐线体2.0" panose="02000000000000000000" pitchFamily="2" charset="-122"/>
                <a:ea typeface="张海山锐线体2.0" panose="02000000000000000000" pitchFamily="2" charset="-122"/>
              </a:rPr>
              <a:t>logy </a:t>
            </a:r>
            <a:endParaRPr altLang="en-US" b="1" dirty="0" sz="3600" lang="zh-CN">
              <a:solidFill>
                <a:srgbClr val="984999"/>
              </a:solidFill>
              <a:latin typeface="张海山锐线体2.0" panose="02000000000000000000" pitchFamily="2" charset="-122"/>
              <a:ea typeface="张海山锐线体2.0" panose="02000000000000000000" pitchFamily="2" charset="-122"/>
            </a:endParaRPr>
          </a:p>
        </p:txBody>
      </p:sp>
      <p:sp>
        <p:nvSpPr>
          <p:cNvPr id="1049040" name=""/>
          <p:cNvSpPr txBox="1"/>
          <p:nvPr/>
        </p:nvSpPr>
        <p:spPr>
          <a:xfrm>
            <a:off x="866517" y="2071536"/>
            <a:ext cx="10494818" cy="3444240"/>
          </a:xfrm>
          <a:prstGeom prst="rect"/>
        </p:spPr>
        <p:txBody>
          <a:bodyPr rtlCol="0" wrap="square">
            <a:spAutoFit/>
          </a:bodyPr>
          <a:p>
            <a:r>
              <a:rPr sz="2800" lang="en-US">
                <a:solidFill>
                  <a:srgbClr val="000000"/>
                </a:solidFill>
              </a:rPr>
              <a:t>C</a:t>
            </a:r>
            <a:r>
              <a:rPr sz="2800" lang="en-US">
                <a:solidFill>
                  <a:srgbClr val="000000"/>
                </a:solidFill>
              </a:rPr>
              <a:t>o</a:t>
            </a:r>
            <a:r>
              <a:rPr sz="2800" lang="en-US">
                <a:solidFill>
                  <a:srgbClr val="000000"/>
                </a:solidFill>
              </a:rPr>
              <a:t>d</a:t>
            </a:r>
            <a:r>
              <a:rPr sz="2800" lang="en-US">
                <a:solidFill>
                  <a:srgbClr val="000000"/>
                </a:solidFill>
              </a:rPr>
              <a:t>e</a:t>
            </a:r>
            <a:r>
              <a:rPr sz="2800" lang="en-US">
                <a:solidFill>
                  <a:srgbClr val="000000"/>
                </a:solidFill>
              </a:rPr>
              <a:t> </a:t>
            </a:r>
            <a:r>
              <a:rPr sz="2800" lang="en-US">
                <a:solidFill>
                  <a:srgbClr val="000000"/>
                </a:solidFill>
              </a:rPr>
              <a:t>s</a:t>
            </a:r>
            <a:r>
              <a:rPr sz="2800" lang="en-US">
                <a:solidFill>
                  <a:srgbClr val="000000"/>
                </a:solidFill>
              </a:rPr>
              <a:t>p</a:t>
            </a:r>
            <a:r>
              <a:rPr sz="2800" lang="en-US">
                <a:solidFill>
                  <a:srgbClr val="000000"/>
                </a:solidFill>
              </a:rPr>
              <a:t>a</a:t>
            </a:r>
            <a:r>
              <a:rPr sz="2800" lang="en-US">
                <a:solidFill>
                  <a:srgbClr val="000000"/>
                </a:solidFill>
              </a:rPr>
              <a:t>c</a:t>
            </a:r>
            <a:r>
              <a:rPr sz="2800" lang="en-US">
                <a:solidFill>
                  <a:srgbClr val="000000"/>
                </a:solidFill>
              </a:rPr>
              <a:t>e</a:t>
            </a:r>
            <a:endParaRPr sz="2800" lang="en-GB">
              <a:solidFill>
                <a:srgbClr val="000000"/>
              </a:solidFill>
            </a:endParaRPr>
          </a:p>
          <a:p>
            <a:r>
              <a:rPr sz="2800" lang="en-US">
                <a:solidFill>
                  <a:srgbClr val="000000"/>
                </a:solidFill>
              </a:rPr>
              <a:t>I</a:t>
            </a:r>
            <a:r>
              <a:rPr sz="2800" lang="en-US">
                <a:solidFill>
                  <a:srgbClr val="000000"/>
                </a:solidFill>
              </a:rPr>
              <a:t>t</a:t>
            </a:r>
            <a:r>
              <a:rPr sz="2800" lang="en-US">
                <a:solidFill>
                  <a:srgbClr val="000000"/>
                </a:solidFill>
              </a:rPr>
              <a:t> </a:t>
            </a:r>
            <a:r>
              <a:rPr sz="2800" lang="en-US">
                <a:solidFill>
                  <a:srgbClr val="000000"/>
                </a:solidFill>
              </a:rPr>
              <a:t>r</a:t>
            </a:r>
            <a:r>
              <a:rPr sz="2800" lang="en-US">
                <a:solidFill>
                  <a:srgbClr val="000000"/>
                </a:solidFill>
              </a:rPr>
              <a:t>e</a:t>
            </a:r>
            <a:r>
              <a:rPr sz="2800" lang="en-US">
                <a:solidFill>
                  <a:srgbClr val="000000"/>
                </a:solidFill>
              </a:rPr>
              <a:t>f</a:t>
            </a:r>
            <a:r>
              <a:rPr sz="2800" lang="en-US">
                <a:solidFill>
                  <a:srgbClr val="000000"/>
                </a:solidFill>
              </a:rPr>
              <a:t>e</a:t>
            </a:r>
            <a:r>
              <a:rPr sz="2800" lang="en-US">
                <a:solidFill>
                  <a:srgbClr val="000000"/>
                </a:solidFill>
              </a:rPr>
              <a:t>r</a:t>
            </a:r>
            <a:r>
              <a:rPr sz="2800" lang="en-US">
                <a:solidFill>
                  <a:srgbClr val="000000"/>
                </a:solidFill>
              </a:rPr>
              <a:t>s</a:t>
            </a:r>
            <a:r>
              <a:rPr sz="2800" lang="en-US">
                <a:solidFill>
                  <a:srgbClr val="000000"/>
                </a:solidFill>
              </a:rPr>
              <a:t> </a:t>
            </a:r>
            <a:r>
              <a:rPr sz="2800" lang="en-US">
                <a:solidFill>
                  <a:srgbClr val="000000"/>
                </a:solidFill>
              </a:rPr>
              <a:t>t</a:t>
            </a:r>
            <a:r>
              <a:rPr sz="2800" lang="en-US">
                <a:solidFill>
                  <a:srgbClr val="000000"/>
                </a:solidFill>
              </a:rPr>
              <a:t>o</a:t>
            </a:r>
            <a:r>
              <a:rPr sz="2800" lang="en-US">
                <a:solidFill>
                  <a:srgbClr val="000000"/>
                </a:solidFill>
              </a:rPr>
              <a:t> </a:t>
            </a:r>
            <a:r>
              <a:rPr sz="2800" lang="en-US">
                <a:solidFill>
                  <a:srgbClr val="000000"/>
                </a:solidFill>
              </a:rPr>
              <a:t>a</a:t>
            </a:r>
            <a:r>
              <a:rPr sz="2800" lang="en-US">
                <a:solidFill>
                  <a:srgbClr val="000000"/>
                </a:solidFill>
              </a:rPr>
              <a:t>l</a:t>
            </a:r>
            <a:r>
              <a:rPr sz="2800" lang="en-US">
                <a:solidFill>
                  <a:srgbClr val="000000"/>
                </a:solidFill>
              </a:rPr>
              <a:t>l</a:t>
            </a:r>
            <a:r>
              <a:rPr sz="2800" lang="en-US">
                <a:solidFill>
                  <a:srgbClr val="000000"/>
                </a:solidFill>
              </a:rPr>
              <a:t> </a:t>
            </a:r>
            <a:r>
              <a:rPr sz="2800" lang="en-US">
                <a:solidFill>
                  <a:srgbClr val="000000"/>
                </a:solidFill>
              </a:rPr>
              <a:t>t</a:t>
            </a:r>
            <a:r>
              <a:rPr sz="2800" lang="en-US">
                <a:solidFill>
                  <a:srgbClr val="000000"/>
                </a:solidFill>
              </a:rPr>
              <a:t>h</a:t>
            </a:r>
            <a:r>
              <a:rPr sz="2800" lang="en-US">
                <a:solidFill>
                  <a:srgbClr val="000000"/>
                </a:solidFill>
              </a:rPr>
              <a:t>e</a:t>
            </a:r>
            <a:r>
              <a:rPr sz="2800" lang="en-US">
                <a:solidFill>
                  <a:srgbClr val="000000"/>
                </a:solidFill>
              </a:rPr>
              <a:t>c</a:t>
            </a:r>
            <a:r>
              <a:rPr sz="2800" lang="en-US">
                <a:solidFill>
                  <a:srgbClr val="000000"/>
                </a:solidFill>
              </a:rPr>
              <a:t>o</a:t>
            </a:r>
            <a:r>
              <a:rPr sz="2800" lang="en-US">
                <a:solidFill>
                  <a:srgbClr val="000000"/>
                </a:solidFill>
              </a:rPr>
              <a:t>d</a:t>
            </a:r>
            <a:r>
              <a:rPr sz="2800" lang="en-US">
                <a:solidFill>
                  <a:srgbClr val="000000"/>
                </a:solidFill>
              </a:rPr>
              <a:t>e</a:t>
            </a:r>
            <a:r>
              <a:rPr sz="2800" lang="en-US">
                <a:solidFill>
                  <a:srgbClr val="000000"/>
                </a:solidFill>
              </a:rPr>
              <a:t>s</a:t>
            </a:r>
            <a:r>
              <a:rPr sz="2800" lang="en-US">
                <a:solidFill>
                  <a:srgbClr val="000000"/>
                </a:solidFill>
              </a:rPr>
              <a:t> </a:t>
            </a:r>
            <a:r>
              <a:rPr sz="2800" lang="en-US">
                <a:solidFill>
                  <a:srgbClr val="000000"/>
                </a:solidFill>
              </a:rPr>
              <a:t>t</a:t>
            </a:r>
            <a:r>
              <a:rPr sz="2800" lang="en-US">
                <a:solidFill>
                  <a:srgbClr val="000000"/>
                </a:solidFill>
              </a:rPr>
              <a:t>h</a:t>
            </a:r>
            <a:r>
              <a:rPr sz="2800" lang="en-US">
                <a:solidFill>
                  <a:srgbClr val="000000"/>
                </a:solidFill>
              </a:rPr>
              <a:t>a</a:t>
            </a:r>
            <a:r>
              <a:rPr sz="2800" lang="en-US">
                <a:solidFill>
                  <a:srgbClr val="000000"/>
                </a:solidFill>
              </a:rPr>
              <a:t>t</a:t>
            </a:r>
            <a:r>
              <a:rPr sz="2800" lang="en-US">
                <a:solidFill>
                  <a:srgbClr val="000000"/>
                </a:solidFill>
              </a:rPr>
              <a:t> </a:t>
            </a:r>
            <a:r>
              <a:rPr sz="2800" lang="en-US">
                <a:solidFill>
                  <a:srgbClr val="000000"/>
                </a:solidFill>
              </a:rPr>
              <a:t>a</a:t>
            </a:r>
            <a:r>
              <a:rPr sz="2800" lang="en-US">
                <a:solidFill>
                  <a:srgbClr val="000000"/>
                </a:solidFill>
              </a:rPr>
              <a:t>n</a:t>
            </a:r>
            <a:r>
              <a:rPr sz="2800" lang="en-US">
                <a:solidFill>
                  <a:srgbClr val="000000"/>
                </a:solidFill>
              </a:rPr>
              <a:t> </a:t>
            </a:r>
            <a:r>
              <a:rPr sz="2800" lang="en-US">
                <a:solidFill>
                  <a:srgbClr val="000000"/>
                </a:solidFill>
              </a:rPr>
              <a:t>e</a:t>
            </a:r>
            <a:r>
              <a:rPr sz="2800" lang="en-US">
                <a:solidFill>
                  <a:srgbClr val="000000"/>
                </a:solidFill>
              </a:rPr>
              <a:t>n</a:t>
            </a:r>
            <a:r>
              <a:rPr sz="2800" lang="en-US">
                <a:solidFill>
                  <a:srgbClr val="000000"/>
                </a:solidFill>
              </a:rPr>
              <a:t>c</a:t>
            </a:r>
            <a:r>
              <a:rPr sz="2800" lang="en-US">
                <a:solidFill>
                  <a:srgbClr val="000000"/>
                </a:solidFill>
              </a:rPr>
              <a:t>o</a:t>
            </a:r>
            <a:r>
              <a:rPr sz="2800" lang="en-US">
                <a:solidFill>
                  <a:srgbClr val="000000"/>
                </a:solidFill>
              </a:rPr>
              <a:t>d</a:t>
            </a:r>
            <a:r>
              <a:rPr sz="2800" lang="en-US">
                <a:solidFill>
                  <a:srgbClr val="000000"/>
                </a:solidFill>
              </a:rPr>
              <a:t>ing</a:t>
            </a:r>
            <a:r>
              <a:rPr sz="2800" lang="en-US">
                <a:solidFill>
                  <a:srgbClr val="000000"/>
                </a:solidFill>
              </a:rPr>
              <a:t> </a:t>
            </a:r>
            <a:r>
              <a:rPr sz="2800" lang="en-US">
                <a:solidFill>
                  <a:srgbClr val="000000"/>
                </a:solidFill>
              </a:rPr>
              <a:t>s</a:t>
            </a:r>
            <a:r>
              <a:rPr sz="2800" lang="en-US">
                <a:solidFill>
                  <a:srgbClr val="000000"/>
                </a:solidFill>
              </a:rPr>
              <a:t>c</a:t>
            </a:r>
            <a:r>
              <a:rPr sz="2800" lang="en-US">
                <a:solidFill>
                  <a:srgbClr val="000000"/>
                </a:solidFill>
              </a:rPr>
              <a:t>h</a:t>
            </a:r>
            <a:r>
              <a:rPr sz="2800" lang="en-US">
                <a:solidFill>
                  <a:srgbClr val="000000"/>
                </a:solidFill>
              </a:rPr>
              <a:t>e</a:t>
            </a:r>
            <a:r>
              <a:rPr sz="2800" lang="en-US">
                <a:solidFill>
                  <a:srgbClr val="000000"/>
                </a:solidFill>
              </a:rPr>
              <a:t>m</a:t>
            </a:r>
            <a:r>
              <a:rPr sz="2800" lang="en-US">
                <a:solidFill>
                  <a:srgbClr val="000000"/>
                </a:solidFill>
              </a:rPr>
              <a:t>e</a:t>
            </a:r>
            <a:r>
              <a:rPr sz="2800" lang="en-US">
                <a:solidFill>
                  <a:srgbClr val="000000"/>
                </a:solidFill>
              </a:rPr>
              <a:t> </a:t>
            </a:r>
            <a:r>
              <a:rPr sz="2800" lang="en-US">
                <a:solidFill>
                  <a:srgbClr val="000000"/>
                </a:solidFill>
              </a:rPr>
              <a:t>u</a:t>
            </a:r>
            <a:r>
              <a:rPr sz="2800" lang="en-US">
                <a:solidFill>
                  <a:srgbClr val="000000"/>
                </a:solidFill>
              </a:rPr>
              <a:t>s</a:t>
            </a:r>
            <a:r>
              <a:rPr sz="2800" lang="en-US">
                <a:solidFill>
                  <a:srgbClr val="000000"/>
                </a:solidFill>
              </a:rPr>
              <a:t>e</a:t>
            </a:r>
            <a:r>
              <a:rPr sz="2800" lang="en-US">
                <a:solidFill>
                  <a:srgbClr val="000000"/>
                </a:solidFill>
              </a:rPr>
              <a:t>s</a:t>
            </a:r>
            <a:r>
              <a:rPr sz="2800" lang="en-US">
                <a:solidFill>
                  <a:srgbClr val="000000"/>
                </a:solidFill>
              </a:rPr>
              <a:t> </a:t>
            </a:r>
            <a:r>
              <a:rPr sz="2800" lang="en-US">
                <a:solidFill>
                  <a:srgbClr val="000000"/>
                </a:solidFill>
              </a:rPr>
              <a:t>t</a:t>
            </a:r>
            <a:r>
              <a:rPr sz="2800" lang="en-US">
                <a:solidFill>
                  <a:srgbClr val="000000"/>
                </a:solidFill>
              </a:rPr>
              <a:t>o</a:t>
            </a:r>
            <a:r>
              <a:rPr sz="2800" lang="en-US">
                <a:solidFill>
                  <a:srgbClr val="000000"/>
                </a:solidFill>
              </a:rPr>
              <a:t> </a:t>
            </a:r>
            <a:r>
              <a:rPr sz="2800" lang="en-US">
                <a:solidFill>
                  <a:srgbClr val="000000"/>
                </a:solidFill>
              </a:rPr>
              <a:t>r</a:t>
            </a:r>
            <a:r>
              <a:rPr sz="2800" lang="en-US">
                <a:solidFill>
                  <a:srgbClr val="000000"/>
                </a:solidFill>
              </a:rPr>
              <a:t>e</a:t>
            </a:r>
            <a:r>
              <a:rPr sz="2800" lang="en-US">
                <a:solidFill>
                  <a:srgbClr val="000000"/>
                </a:solidFill>
              </a:rPr>
              <a:t>p</a:t>
            </a:r>
            <a:r>
              <a:rPr sz="2800" lang="en-US">
                <a:solidFill>
                  <a:srgbClr val="000000"/>
                </a:solidFill>
              </a:rPr>
              <a:t>r</a:t>
            </a:r>
            <a:r>
              <a:rPr sz="2800" lang="en-US">
                <a:solidFill>
                  <a:srgbClr val="000000"/>
                </a:solidFill>
              </a:rPr>
              <a:t>e</a:t>
            </a:r>
            <a:r>
              <a:rPr sz="2800" lang="en-US">
                <a:solidFill>
                  <a:srgbClr val="000000"/>
                </a:solidFill>
              </a:rPr>
              <a:t>s</a:t>
            </a:r>
            <a:r>
              <a:rPr sz="2800" lang="en-US">
                <a:solidFill>
                  <a:srgbClr val="000000"/>
                </a:solidFill>
              </a:rPr>
              <a:t>ent</a:t>
            </a:r>
            <a:r>
              <a:rPr sz="2800" lang="en-US">
                <a:solidFill>
                  <a:srgbClr val="000000"/>
                </a:solidFill>
              </a:rPr>
              <a:t> </a:t>
            </a:r>
            <a:r>
              <a:rPr sz="2800" lang="en-US">
                <a:solidFill>
                  <a:srgbClr val="000000"/>
                </a:solidFill>
              </a:rPr>
              <a:t>c</a:t>
            </a:r>
            <a:r>
              <a:rPr sz="2800" lang="en-US">
                <a:solidFill>
                  <a:srgbClr val="000000"/>
                </a:solidFill>
              </a:rPr>
              <a:t>h</a:t>
            </a:r>
            <a:r>
              <a:rPr sz="2800" lang="en-US">
                <a:solidFill>
                  <a:srgbClr val="000000"/>
                </a:solidFill>
              </a:rPr>
              <a:t>a</a:t>
            </a:r>
            <a:r>
              <a:rPr sz="2800" lang="en-US">
                <a:solidFill>
                  <a:srgbClr val="000000"/>
                </a:solidFill>
              </a:rPr>
              <a:t>r</a:t>
            </a:r>
            <a:r>
              <a:rPr sz="2800" lang="en-US">
                <a:solidFill>
                  <a:srgbClr val="000000"/>
                </a:solidFill>
              </a:rPr>
              <a:t>acter </a:t>
            </a:r>
            <a:r>
              <a:rPr sz="2800" lang="en-US">
                <a:solidFill>
                  <a:srgbClr val="000000"/>
                </a:solidFill>
              </a:rPr>
              <a:t>e</a:t>
            </a:r>
            <a:r>
              <a:rPr sz="2800" lang="en-US">
                <a:solidFill>
                  <a:srgbClr val="000000"/>
                </a:solidFill>
              </a:rPr>
              <a:t>g</a:t>
            </a:r>
            <a:r>
              <a:rPr sz="2800" lang="en-US">
                <a:solidFill>
                  <a:srgbClr val="000000"/>
                </a:solidFill>
              </a:rPr>
              <a:t> </a:t>
            </a:r>
            <a:r>
              <a:rPr sz="2800" lang="en-US">
                <a:solidFill>
                  <a:srgbClr val="000000"/>
                </a:solidFill>
              </a:rPr>
              <a:t>0</a:t>
            </a:r>
            <a:r>
              <a:rPr sz="2800" lang="en-US">
                <a:solidFill>
                  <a:srgbClr val="000000"/>
                </a:solidFill>
              </a:rPr>
              <a:t>t</a:t>
            </a:r>
            <a:r>
              <a:rPr sz="2800" lang="en-US">
                <a:solidFill>
                  <a:srgbClr val="000000"/>
                </a:solidFill>
              </a:rPr>
              <a:t>o</a:t>
            </a:r>
            <a:r>
              <a:rPr sz="2800" lang="en-US">
                <a:solidFill>
                  <a:srgbClr val="000000"/>
                </a:solidFill>
              </a:rPr>
              <a:t>1</a:t>
            </a:r>
            <a:r>
              <a:rPr sz="2800" lang="en-US">
                <a:solidFill>
                  <a:srgbClr val="000000"/>
                </a:solidFill>
              </a:rPr>
              <a:t>2</a:t>
            </a:r>
            <a:r>
              <a:rPr sz="2800" lang="en-US">
                <a:solidFill>
                  <a:srgbClr val="000000"/>
                </a:solidFill>
              </a:rPr>
              <a:t>7</a:t>
            </a:r>
            <a:endParaRPr sz="2800" lang="en-GB">
              <a:solidFill>
                <a:srgbClr val="000000"/>
              </a:solidFill>
            </a:endParaRPr>
          </a:p>
          <a:p>
            <a:endParaRPr sz="2800" lang="en-GB">
              <a:solidFill>
                <a:srgbClr val="000000"/>
              </a:solidFill>
            </a:endParaRPr>
          </a:p>
          <a:p>
            <a:r>
              <a:rPr sz="2800" lang="en-US">
                <a:solidFill>
                  <a:srgbClr val="000000"/>
                </a:solidFill>
              </a:rPr>
              <a:t>C</a:t>
            </a:r>
            <a:r>
              <a:rPr sz="2800" lang="en-US">
                <a:solidFill>
                  <a:srgbClr val="000000"/>
                </a:solidFill>
              </a:rPr>
              <a:t>o</a:t>
            </a:r>
            <a:r>
              <a:rPr sz="2800" lang="en-US">
                <a:solidFill>
                  <a:srgbClr val="000000"/>
                </a:solidFill>
              </a:rPr>
              <a:t>d</a:t>
            </a:r>
            <a:r>
              <a:rPr sz="2800" lang="en-US">
                <a:solidFill>
                  <a:srgbClr val="000000"/>
                </a:solidFill>
              </a:rPr>
              <a:t>e</a:t>
            </a:r>
            <a:r>
              <a:rPr sz="2800" lang="en-US">
                <a:solidFill>
                  <a:srgbClr val="000000"/>
                </a:solidFill>
              </a:rPr>
              <a:t> </a:t>
            </a:r>
            <a:r>
              <a:rPr sz="2800" lang="en-US">
                <a:solidFill>
                  <a:srgbClr val="000000"/>
                </a:solidFill>
              </a:rPr>
              <a:t>p</a:t>
            </a:r>
            <a:r>
              <a:rPr sz="2800" lang="en-US">
                <a:solidFill>
                  <a:srgbClr val="000000"/>
                </a:solidFill>
              </a:rPr>
              <a:t>o</a:t>
            </a:r>
            <a:r>
              <a:rPr sz="2800" lang="en-US">
                <a:solidFill>
                  <a:srgbClr val="000000"/>
                </a:solidFill>
              </a:rPr>
              <a:t>i</a:t>
            </a:r>
            <a:r>
              <a:rPr sz="2800" lang="en-US">
                <a:solidFill>
                  <a:srgbClr val="000000"/>
                </a:solidFill>
              </a:rPr>
              <a:t>n</a:t>
            </a:r>
            <a:r>
              <a:rPr sz="2800" lang="en-US">
                <a:solidFill>
                  <a:srgbClr val="000000"/>
                </a:solidFill>
              </a:rPr>
              <a:t>t</a:t>
            </a:r>
            <a:endParaRPr sz="2800" lang="en-GB">
              <a:solidFill>
                <a:srgbClr val="000000"/>
              </a:solidFill>
            </a:endParaRPr>
          </a:p>
          <a:p>
            <a:r>
              <a:rPr sz="2800" lang="en-US">
                <a:solidFill>
                  <a:srgbClr val="000000"/>
                </a:solidFill>
              </a:rPr>
              <a:t>T</a:t>
            </a:r>
            <a:r>
              <a:rPr sz="2800" lang="en-US">
                <a:solidFill>
                  <a:srgbClr val="000000"/>
                </a:solidFill>
              </a:rPr>
              <a:t>h</a:t>
            </a:r>
            <a:r>
              <a:rPr sz="2800" lang="en-US">
                <a:solidFill>
                  <a:srgbClr val="000000"/>
                </a:solidFill>
              </a:rPr>
              <a:t>e</a:t>
            </a:r>
            <a:r>
              <a:rPr sz="2800" lang="en-US">
                <a:solidFill>
                  <a:srgbClr val="000000"/>
                </a:solidFill>
              </a:rPr>
              <a:t> </a:t>
            </a:r>
            <a:r>
              <a:rPr sz="2800" lang="en-US">
                <a:solidFill>
                  <a:srgbClr val="000000"/>
                </a:solidFill>
              </a:rPr>
              <a:t>c</a:t>
            </a:r>
            <a:r>
              <a:rPr sz="2800" lang="en-US">
                <a:solidFill>
                  <a:srgbClr val="000000"/>
                </a:solidFill>
              </a:rPr>
              <a:t>o</a:t>
            </a:r>
            <a:r>
              <a:rPr sz="2800" lang="en-US">
                <a:solidFill>
                  <a:srgbClr val="000000"/>
                </a:solidFill>
              </a:rPr>
              <a:t>d</a:t>
            </a:r>
            <a:r>
              <a:rPr sz="2800" lang="en-US">
                <a:solidFill>
                  <a:srgbClr val="000000"/>
                </a:solidFill>
              </a:rPr>
              <a:t>e</a:t>
            </a:r>
            <a:r>
              <a:rPr sz="2800" lang="en-US">
                <a:solidFill>
                  <a:srgbClr val="000000"/>
                </a:solidFill>
              </a:rPr>
              <a:t> </a:t>
            </a:r>
            <a:r>
              <a:rPr sz="2800" lang="en-US">
                <a:solidFill>
                  <a:srgbClr val="000000"/>
                </a:solidFill>
              </a:rPr>
              <a:t>poi</a:t>
            </a:r>
            <a:r>
              <a:rPr sz="2800" lang="en-US">
                <a:solidFill>
                  <a:srgbClr val="000000"/>
                </a:solidFill>
              </a:rPr>
              <a:t>n</a:t>
            </a:r>
            <a:r>
              <a:rPr sz="2800" lang="en-US">
                <a:solidFill>
                  <a:srgbClr val="000000"/>
                </a:solidFill>
              </a:rPr>
              <a:t>t</a:t>
            </a:r>
            <a:r>
              <a:rPr sz="2800" lang="en-US">
                <a:solidFill>
                  <a:srgbClr val="000000"/>
                </a:solidFill>
              </a:rPr>
              <a:t> </a:t>
            </a:r>
            <a:r>
              <a:rPr sz="2800" lang="en-US">
                <a:solidFill>
                  <a:srgbClr val="000000"/>
                </a:solidFill>
              </a:rPr>
              <a:t>r</a:t>
            </a:r>
            <a:r>
              <a:rPr sz="2800" lang="en-US">
                <a:solidFill>
                  <a:srgbClr val="000000"/>
                </a:solidFill>
              </a:rPr>
              <a:t>e</a:t>
            </a:r>
            <a:r>
              <a:rPr sz="2800" lang="en-US">
                <a:solidFill>
                  <a:srgbClr val="000000"/>
                </a:solidFill>
              </a:rPr>
              <a:t>f</a:t>
            </a:r>
            <a:r>
              <a:rPr sz="2800" lang="en-US">
                <a:solidFill>
                  <a:srgbClr val="000000"/>
                </a:solidFill>
              </a:rPr>
              <a:t>e</a:t>
            </a:r>
            <a:r>
              <a:rPr sz="2800" lang="en-US">
                <a:solidFill>
                  <a:srgbClr val="000000"/>
                </a:solidFill>
              </a:rPr>
              <a:t>r</a:t>
            </a:r>
            <a:r>
              <a:rPr sz="2800" lang="en-US">
                <a:solidFill>
                  <a:srgbClr val="000000"/>
                </a:solidFill>
              </a:rPr>
              <a:t>s</a:t>
            </a:r>
            <a:r>
              <a:rPr sz="2800" lang="en-US">
                <a:solidFill>
                  <a:srgbClr val="000000"/>
                </a:solidFill>
              </a:rPr>
              <a:t> </a:t>
            </a:r>
            <a:r>
              <a:rPr sz="2800" lang="en-US">
                <a:solidFill>
                  <a:srgbClr val="000000"/>
                </a:solidFill>
              </a:rPr>
              <a:t>t</a:t>
            </a:r>
            <a:r>
              <a:rPr sz="2800" lang="en-US">
                <a:solidFill>
                  <a:srgbClr val="000000"/>
                </a:solidFill>
              </a:rPr>
              <a:t>o</a:t>
            </a:r>
            <a:r>
              <a:rPr sz="2800" lang="en-US">
                <a:solidFill>
                  <a:srgbClr val="000000"/>
                </a:solidFill>
              </a:rPr>
              <a:t> </a:t>
            </a:r>
            <a:r>
              <a:rPr sz="2800" lang="en-US">
                <a:solidFill>
                  <a:srgbClr val="000000"/>
                </a:solidFill>
              </a:rPr>
              <a:t>a</a:t>
            </a:r>
            <a:r>
              <a:rPr sz="2800" lang="en-US">
                <a:solidFill>
                  <a:srgbClr val="000000"/>
                </a:solidFill>
              </a:rPr>
              <a:t> </a:t>
            </a:r>
            <a:r>
              <a:rPr sz="2800" lang="en-US">
                <a:solidFill>
                  <a:srgbClr val="000000"/>
                </a:solidFill>
              </a:rPr>
              <a:t>c</a:t>
            </a:r>
            <a:r>
              <a:rPr sz="2800" lang="en-US">
                <a:solidFill>
                  <a:srgbClr val="000000"/>
                </a:solidFill>
              </a:rPr>
              <a:t>o</a:t>
            </a:r>
            <a:r>
              <a:rPr sz="2800" lang="en-US">
                <a:solidFill>
                  <a:srgbClr val="000000"/>
                </a:solidFill>
              </a:rPr>
              <a:t>d</a:t>
            </a:r>
            <a:r>
              <a:rPr sz="2800" lang="en-US">
                <a:solidFill>
                  <a:srgbClr val="000000"/>
                </a:solidFill>
              </a:rPr>
              <a:t>e</a:t>
            </a:r>
            <a:r>
              <a:rPr sz="2800" lang="en-US">
                <a:solidFill>
                  <a:srgbClr val="000000"/>
                </a:solidFill>
              </a:rPr>
              <a:t> </a:t>
            </a:r>
            <a:r>
              <a:rPr sz="2800" lang="en-US">
                <a:solidFill>
                  <a:srgbClr val="000000"/>
                </a:solidFill>
              </a:rPr>
              <a:t>t</a:t>
            </a:r>
            <a:r>
              <a:rPr sz="2800" lang="en-US">
                <a:solidFill>
                  <a:srgbClr val="000000"/>
                </a:solidFill>
              </a:rPr>
              <a:t>h</a:t>
            </a:r>
            <a:r>
              <a:rPr sz="2800" lang="en-US">
                <a:solidFill>
                  <a:srgbClr val="000000"/>
                </a:solidFill>
              </a:rPr>
              <a:t>a</a:t>
            </a:r>
            <a:r>
              <a:rPr sz="2800" lang="en-US">
                <a:solidFill>
                  <a:srgbClr val="000000"/>
                </a:solidFill>
              </a:rPr>
              <a:t>t</a:t>
            </a:r>
            <a:r>
              <a:rPr sz="2800" lang="en-US">
                <a:solidFill>
                  <a:srgbClr val="000000"/>
                </a:solidFill>
              </a:rPr>
              <a:t> </a:t>
            </a:r>
            <a:r>
              <a:rPr sz="2800" lang="en-US">
                <a:solidFill>
                  <a:srgbClr val="000000"/>
                </a:solidFill>
              </a:rPr>
              <a:t>represents </a:t>
            </a:r>
            <a:r>
              <a:rPr sz="2800" lang="en-US">
                <a:solidFill>
                  <a:srgbClr val="000000"/>
                </a:solidFill>
              </a:rPr>
              <a:t>a </a:t>
            </a:r>
            <a:r>
              <a:rPr sz="2800" lang="en-US">
                <a:solidFill>
                  <a:srgbClr val="000000"/>
                </a:solidFill>
              </a:rPr>
              <a:t>s</a:t>
            </a:r>
            <a:r>
              <a:rPr sz="2800" lang="en-US">
                <a:solidFill>
                  <a:srgbClr val="000000"/>
                </a:solidFill>
              </a:rPr>
              <a:t>i</a:t>
            </a:r>
            <a:r>
              <a:rPr sz="2800" lang="en-US">
                <a:solidFill>
                  <a:srgbClr val="000000"/>
                </a:solidFill>
              </a:rPr>
              <a:t>ngle </a:t>
            </a:r>
            <a:r>
              <a:rPr sz="2800" lang="en-US">
                <a:solidFill>
                  <a:srgbClr val="000000"/>
                </a:solidFill>
              </a:rPr>
              <a:t>c</a:t>
            </a:r>
            <a:r>
              <a:rPr sz="2800" lang="en-US">
                <a:solidFill>
                  <a:srgbClr val="000000"/>
                </a:solidFill>
              </a:rPr>
              <a:t>h</a:t>
            </a:r>
            <a:r>
              <a:rPr sz="2800" lang="en-US">
                <a:solidFill>
                  <a:srgbClr val="000000"/>
                </a:solidFill>
              </a:rPr>
              <a:t>aracter </a:t>
            </a:r>
            <a:r>
              <a:rPr sz="2800" lang="en-US">
                <a:solidFill>
                  <a:srgbClr val="000000"/>
                </a:solidFill>
              </a:rPr>
              <a:t>f</a:t>
            </a:r>
            <a:r>
              <a:rPr sz="2800" lang="en-US">
                <a:solidFill>
                  <a:srgbClr val="000000"/>
                </a:solidFill>
              </a:rPr>
              <a:t>rom </a:t>
            </a:r>
            <a:r>
              <a:rPr sz="2800" lang="en-US">
                <a:solidFill>
                  <a:srgbClr val="000000"/>
                </a:solidFill>
              </a:rPr>
              <a:t>c</a:t>
            </a:r>
            <a:r>
              <a:rPr sz="2800" lang="en-US">
                <a:solidFill>
                  <a:srgbClr val="000000"/>
                </a:solidFill>
              </a:rPr>
              <a:t>h</a:t>
            </a:r>
            <a:r>
              <a:rPr sz="2800" lang="en-US">
                <a:solidFill>
                  <a:srgbClr val="000000"/>
                </a:solidFill>
              </a:rPr>
              <a:t>a</a:t>
            </a:r>
            <a:r>
              <a:rPr sz="2800" lang="en-US">
                <a:solidFill>
                  <a:srgbClr val="000000"/>
                </a:solidFill>
              </a:rPr>
              <a:t>r</a:t>
            </a:r>
            <a:r>
              <a:rPr sz="2800" lang="en-US">
                <a:solidFill>
                  <a:srgbClr val="000000"/>
                </a:solidFill>
              </a:rPr>
              <a:t>acter </a:t>
            </a:r>
            <a:r>
              <a:rPr sz="2800" lang="en-US">
                <a:solidFill>
                  <a:srgbClr val="000000"/>
                </a:solidFill>
              </a:rPr>
              <a:t>s</a:t>
            </a:r>
            <a:r>
              <a:rPr sz="2800" lang="en-US">
                <a:solidFill>
                  <a:srgbClr val="000000"/>
                </a:solidFill>
              </a:rPr>
              <a:t>et </a:t>
            </a:r>
            <a:r>
              <a:rPr sz="2800" lang="en-US">
                <a:solidFill>
                  <a:srgbClr val="000000"/>
                </a:solidFill>
              </a:rPr>
              <a:t>r</a:t>
            </a:r>
            <a:r>
              <a:rPr sz="2800" lang="en-US">
                <a:solidFill>
                  <a:srgbClr val="000000"/>
                </a:solidFill>
              </a:rPr>
              <a:t>e</a:t>
            </a:r>
            <a:r>
              <a:rPr sz="2800" lang="en-US">
                <a:solidFill>
                  <a:srgbClr val="000000"/>
                </a:solidFill>
              </a:rPr>
              <a:t>p</a:t>
            </a:r>
            <a:r>
              <a:rPr sz="2800" lang="en-US">
                <a:solidFill>
                  <a:srgbClr val="000000"/>
                </a:solidFill>
              </a:rPr>
              <a:t>r</a:t>
            </a:r>
            <a:r>
              <a:rPr sz="2800" lang="en-US">
                <a:solidFill>
                  <a:srgbClr val="000000"/>
                </a:solidFill>
              </a:rPr>
              <a:t>e</a:t>
            </a:r>
            <a:r>
              <a:rPr sz="2800" lang="en-US">
                <a:solidFill>
                  <a:srgbClr val="000000"/>
                </a:solidFill>
              </a:rPr>
              <a:t>s</a:t>
            </a:r>
            <a:r>
              <a:rPr sz="2800" lang="en-US">
                <a:solidFill>
                  <a:srgbClr val="000000"/>
                </a:solidFill>
              </a:rPr>
              <a:t>e</a:t>
            </a:r>
            <a:r>
              <a:rPr sz="2800" lang="en-US">
                <a:solidFill>
                  <a:srgbClr val="000000"/>
                </a:solidFill>
              </a:rPr>
              <a:t>n</a:t>
            </a:r>
            <a:r>
              <a:rPr sz="2800" lang="en-US">
                <a:solidFill>
                  <a:srgbClr val="000000"/>
                </a:solidFill>
              </a:rPr>
              <a:t>t</a:t>
            </a:r>
            <a:r>
              <a:rPr sz="2800" lang="en-US">
                <a:solidFill>
                  <a:srgbClr val="000000"/>
                </a:solidFill>
              </a:rPr>
              <a:t>e</a:t>
            </a:r>
            <a:r>
              <a:rPr sz="2800" lang="en-US">
                <a:solidFill>
                  <a:srgbClr val="000000"/>
                </a:solidFill>
              </a:rPr>
              <a:t>d </a:t>
            </a:r>
            <a:r>
              <a:rPr sz="2800" lang="en-US">
                <a:solidFill>
                  <a:srgbClr val="000000"/>
                </a:solidFill>
              </a:rPr>
              <a:t>b</a:t>
            </a:r>
            <a:r>
              <a:rPr sz="2800" lang="en-US">
                <a:solidFill>
                  <a:srgbClr val="000000"/>
                </a:solidFill>
              </a:rPr>
              <a:t>y</a:t>
            </a:r>
            <a:r>
              <a:rPr sz="2800" lang="en-US">
                <a:solidFill>
                  <a:srgbClr val="000000"/>
                </a:solidFill>
              </a:rPr>
              <a:t> </a:t>
            </a:r>
            <a:r>
              <a:rPr sz="2800" lang="en-US">
                <a:solidFill>
                  <a:srgbClr val="000000"/>
                </a:solidFill>
              </a:rPr>
              <a:t>a</a:t>
            </a:r>
            <a:r>
              <a:rPr sz="2800" lang="en-US">
                <a:solidFill>
                  <a:srgbClr val="000000"/>
                </a:solidFill>
              </a:rPr>
              <a:t>n</a:t>
            </a:r>
            <a:r>
              <a:rPr sz="2800" lang="en-US">
                <a:solidFill>
                  <a:srgbClr val="000000"/>
                </a:solidFill>
              </a:rPr>
              <a:t> </a:t>
            </a:r>
            <a:r>
              <a:rPr sz="2800" lang="en-US">
                <a:solidFill>
                  <a:srgbClr val="000000"/>
                </a:solidFill>
              </a:rPr>
              <a:t>e</a:t>
            </a:r>
            <a:r>
              <a:rPr sz="2800" lang="en-US">
                <a:solidFill>
                  <a:srgbClr val="000000"/>
                </a:solidFill>
              </a:rPr>
              <a:t>n</a:t>
            </a:r>
            <a:r>
              <a:rPr sz="2800" lang="en-US">
                <a:solidFill>
                  <a:srgbClr val="000000"/>
                </a:solidFill>
              </a:rPr>
              <a:t>c</a:t>
            </a:r>
            <a:r>
              <a:rPr sz="2800" lang="en-US">
                <a:solidFill>
                  <a:srgbClr val="000000"/>
                </a:solidFill>
              </a:rPr>
              <a:t>o</a:t>
            </a:r>
            <a:r>
              <a:rPr sz="2800" lang="en-US">
                <a:solidFill>
                  <a:srgbClr val="000000"/>
                </a:solidFill>
              </a:rPr>
              <a:t>ding </a:t>
            </a:r>
            <a:r>
              <a:rPr sz="2800" lang="en-US">
                <a:solidFill>
                  <a:srgbClr val="000000"/>
                </a:solidFill>
              </a:rPr>
              <a:t>s</a:t>
            </a:r>
            <a:r>
              <a:rPr sz="2800" lang="en-US">
                <a:solidFill>
                  <a:srgbClr val="000000"/>
                </a:solidFill>
              </a:rPr>
              <a:t>c</a:t>
            </a:r>
            <a:r>
              <a:rPr sz="2800" lang="en-US">
                <a:solidFill>
                  <a:srgbClr val="000000"/>
                </a:solidFill>
              </a:rPr>
              <a:t>h</a:t>
            </a:r>
            <a:r>
              <a:rPr sz="2800" lang="en-US">
                <a:solidFill>
                  <a:srgbClr val="000000"/>
                </a:solidFill>
              </a:rPr>
              <a:t>e</a:t>
            </a:r>
            <a:r>
              <a:rPr sz="2800" lang="en-US">
                <a:solidFill>
                  <a:srgbClr val="000000"/>
                </a:solidFill>
              </a:rPr>
              <a:t>m</a:t>
            </a:r>
            <a:r>
              <a:rPr sz="2800" lang="en-US">
                <a:solidFill>
                  <a:srgbClr val="000000"/>
                </a:solidFill>
              </a:rPr>
              <a:t>e</a:t>
            </a:r>
            <a:r>
              <a:rPr sz="2800" lang="en-US">
                <a:solidFill>
                  <a:srgbClr val="000000"/>
                </a:solidFill>
              </a:rPr>
              <a:t> </a:t>
            </a:r>
            <a:r>
              <a:rPr sz="2800" lang="en-US">
                <a:solidFill>
                  <a:srgbClr val="000000"/>
                </a:solidFill>
              </a:rPr>
              <a:t>e</a:t>
            </a:r>
            <a:r>
              <a:rPr sz="2800" lang="en-US">
                <a:solidFill>
                  <a:srgbClr val="000000"/>
                </a:solidFill>
              </a:rPr>
              <a:t>g</a:t>
            </a:r>
            <a:r>
              <a:rPr sz="2800" lang="en-US">
                <a:solidFill>
                  <a:srgbClr val="000000"/>
                </a:solidFill>
              </a:rPr>
              <a:t> </a:t>
            </a:r>
            <a:r>
              <a:rPr sz="2800" lang="en-US">
                <a:solidFill>
                  <a:srgbClr val="000000"/>
                </a:solidFill>
              </a:rPr>
              <a:t>0</a:t>
            </a:r>
            <a:r>
              <a:rPr altLang="en-US" sz="2800" lang="en-GB">
                <a:solidFill>
                  <a:srgbClr val="000000"/>
                </a:solidFill>
              </a:rPr>
              <a:t>×</a:t>
            </a:r>
            <a:r>
              <a:rPr altLang="en-US" sz="2800" lang="en-US">
                <a:solidFill>
                  <a:srgbClr val="000000"/>
                </a:solidFill>
              </a:rPr>
              <a:t>4</a:t>
            </a:r>
            <a:r>
              <a:rPr altLang="en-US" sz="2800" lang="en-US">
                <a:solidFill>
                  <a:srgbClr val="000000"/>
                </a:solidFill>
              </a:rPr>
              <a:t>1</a:t>
            </a:r>
            <a:r>
              <a:rPr altLang="en-US" sz="2800" lang="en-US">
                <a:solidFill>
                  <a:srgbClr val="000000"/>
                </a:solidFill>
              </a:rPr>
              <a:t> </a:t>
            </a:r>
            <a:r>
              <a:rPr altLang="en-US" sz="2800" lang="en-US">
                <a:solidFill>
                  <a:srgbClr val="000000"/>
                </a:solidFill>
              </a:rPr>
              <a:t>r</a:t>
            </a:r>
            <a:r>
              <a:rPr altLang="en-US" sz="2800" lang="en-US">
                <a:solidFill>
                  <a:srgbClr val="000000"/>
                </a:solidFill>
              </a:rPr>
              <a:t>e</a:t>
            </a:r>
            <a:r>
              <a:rPr altLang="en-US" sz="2800" lang="en-US">
                <a:solidFill>
                  <a:srgbClr val="000000"/>
                </a:solidFill>
              </a:rPr>
              <a:t>p</a:t>
            </a:r>
            <a:r>
              <a:rPr altLang="en-US" sz="2800" lang="en-US">
                <a:solidFill>
                  <a:srgbClr val="000000"/>
                </a:solidFill>
              </a:rPr>
              <a:t>resent </a:t>
            </a:r>
            <a:r>
              <a:rPr altLang="en-US" sz="2800" lang="en-US">
                <a:solidFill>
                  <a:srgbClr val="000000"/>
                </a:solidFill>
              </a:rPr>
              <a:t>A</a:t>
            </a:r>
            <a:endParaRPr sz="2800" lang="en-GB">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45" name=""/>
        <p:cNvGrpSpPr/>
        <p:nvPr/>
      </p:nvGrpSpPr>
      <p:grpSpPr>
        <a:xfrm>
          <a:off x="0" y="0"/>
          <a:ext cx="0" cy="0"/>
          <a:chOff x="0" y="0"/>
          <a:chExt cx="0" cy="0"/>
        </a:xfrm>
      </p:grpSpPr>
      <p:grpSp>
        <p:nvGrpSpPr>
          <p:cNvPr id="246" name="组合 102"/>
          <p:cNvGrpSpPr/>
          <p:nvPr/>
        </p:nvGrpSpPr>
        <p:grpSpPr>
          <a:xfrm>
            <a:off x="0" y="0"/>
            <a:ext cx="12170535" cy="6858001"/>
            <a:chOff x="0" y="0"/>
            <a:chExt cx="12170535" cy="6858001"/>
          </a:xfrm>
        </p:grpSpPr>
        <p:pic>
          <p:nvPicPr>
            <p:cNvPr id="2097437" name="图片 103"/>
            <p:cNvPicPr>
              <a:picLocks noChangeAspect="1"/>
            </p:cNvPicPr>
            <p:nvPr/>
          </p:nvPicPr>
          <p:blipFill>
            <a:blip xmlns:r="http://schemas.openxmlformats.org/officeDocument/2006/relationships" r:embed="rId1" cstate="print"/>
            <a:stretch>
              <a:fillRect/>
            </a:stretch>
          </p:blipFill>
          <p:spPr>
            <a:xfrm rot="5400000">
              <a:off x="1714500" y="-1714500"/>
              <a:ext cx="6858000" cy="10287000"/>
            </a:xfrm>
            <a:prstGeom prst="rect"/>
          </p:spPr>
        </p:pic>
        <p:pic>
          <p:nvPicPr>
            <p:cNvPr id="2097438" name="图片 104"/>
            <p:cNvPicPr>
              <a:picLocks noChangeAspect="1"/>
            </p:cNvPicPr>
            <p:nvPr/>
          </p:nvPicPr>
          <p:blipFill rotWithShape="1">
            <a:blip xmlns:r="http://schemas.openxmlformats.org/officeDocument/2006/relationships" r:embed="rId1" cstate="print"/>
            <a:srcRect t="3536" b="78393"/>
            <a:stretch>
              <a:fillRect/>
            </a:stretch>
          </p:blipFill>
          <p:spPr>
            <a:xfrm rot="5400000">
              <a:off x="7812048" y="2499514"/>
              <a:ext cx="6858000" cy="1858974"/>
            </a:xfrm>
            <a:prstGeom prst="rect"/>
          </p:spPr>
        </p:pic>
      </p:grpSp>
      <p:pic>
        <p:nvPicPr>
          <p:cNvPr id="2097439" name="图片 105"/>
          <p:cNvPicPr>
            <a:picLocks noChangeAspect="1"/>
          </p:cNvPicPr>
          <p:nvPr/>
        </p:nvPicPr>
        <p:blipFill>
          <a:blip xmlns:r="http://schemas.openxmlformats.org/officeDocument/2006/relationships" r:embed="rId2" cstate="print"/>
          <a:stretch>
            <a:fillRect/>
          </a:stretch>
        </p:blipFill>
        <p:spPr>
          <a:xfrm rot="16200000">
            <a:off x="2229876" y="-1796436"/>
            <a:ext cx="6923549" cy="10385323"/>
          </a:xfrm>
          <a:prstGeom prst="rect"/>
        </p:spPr>
      </p:pic>
      <p:pic>
        <p:nvPicPr>
          <p:cNvPr id="2097440" name="图片 98"/>
          <p:cNvPicPr>
            <a:picLocks noChangeAspect="1"/>
          </p:cNvPicPr>
          <p:nvPr/>
        </p:nvPicPr>
        <p:blipFill>
          <a:blip xmlns:r="http://schemas.openxmlformats.org/officeDocument/2006/relationships" r:embed="rId3" cstate="print"/>
          <a:srcRect l="1032" t="69427" r="80107" b="13368"/>
          <a:stretch>
            <a:fillRect/>
          </a:stretch>
        </p:blipFill>
        <p:spPr>
          <a:xfrm rot="5400000">
            <a:off x="3365052" y="-234040"/>
            <a:ext cx="1270818" cy="1738898"/>
          </a:xfrm>
          <a:custGeom>
            <a:avLst/>
            <a:gdLst>
              <a:gd name="connsiteX0" fmla="*/ 0 w 1270818"/>
              <a:gd name="connsiteY0" fmla="*/ 1738898 h 1738898"/>
              <a:gd name="connsiteX1" fmla="*/ 0 w 1270818"/>
              <a:gd name="connsiteY1" fmla="*/ 179471 h 1738898"/>
              <a:gd name="connsiteX2" fmla="*/ 531049 w 1270818"/>
              <a:gd name="connsiteY2" fmla="*/ 179471 h 1738898"/>
              <a:gd name="connsiteX3" fmla="*/ 531049 w 1270818"/>
              <a:gd name="connsiteY3" fmla="*/ 0 h 1738898"/>
              <a:gd name="connsiteX4" fmla="*/ 1270818 w 1270818"/>
              <a:gd name="connsiteY4" fmla="*/ 0 h 1738898"/>
              <a:gd name="connsiteX5" fmla="*/ 1270818 w 1270818"/>
              <a:gd name="connsiteY5" fmla="*/ 1425614 h 1738898"/>
              <a:gd name="connsiteX6" fmla="*/ 1203497 w 1270818"/>
              <a:gd name="connsiteY6" fmla="*/ 1425614 h 1738898"/>
              <a:gd name="connsiteX7" fmla="*/ 1203497 w 1270818"/>
              <a:gd name="connsiteY7" fmla="*/ 1137478 h 1738898"/>
              <a:gd name="connsiteX8" fmla="*/ 774691 w 1270818"/>
              <a:gd name="connsiteY8" fmla="*/ 1137478 h 1738898"/>
              <a:gd name="connsiteX9" fmla="*/ 774691 w 1270818"/>
              <a:gd name="connsiteY9" fmla="*/ 1628834 h 1738898"/>
              <a:gd name="connsiteX10" fmla="*/ 978144 w 1270818"/>
              <a:gd name="connsiteY10" fmla="*/ 1628834 h 1738898"/>
              <a:gd name="connsiteX11" fmla="*/ 978144 w 1270818"/>
              <a:gd name="connsiteY11" fmla="*/ 1738898 h 173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0818" h="1738898">
                <a:moveTo>
                  <a:pt x="0" y="1738898"/>
                </a:moveTo>
                <a:lnTo>
                  <a:pt x="0" y="179471"/>
                </a:lnTo>
                <a:lnTo>
                  <a:pt x="531049" y="179471"/>
                </a:lnTo>
                <a:lnTo>
                  <a:pt x="531049" y="0"/>
                </a:lnTo>
                <a:lnTo>
                  <a:pt x="1270818" y="0"/>
                </a:lnTo>
                <a:lnTo>
                  <a:pt x="1270818" y="1425614"/>
                </a:lnTo>
                <a:lnTo>
                  <a:pt x="1203497" y="1425614"/>
                </a:lnTo>
                <a:lnTo>
                  <a:pt x="1203497" y="1137478"/>
                </a:lnTo>
                <a:lnTo>
                  <a:pt x="774691" y="1137478"/>
                </a:lnTo>
                <a:lnTo>
                  <a:pt x="774691" y="1628834"/>
                </a:lnTo>
                <a:lnTo>
                  <a:pt x="978144" y="1628834"/>
                </a:lnTo>
                <a:lnTo>
                  <a:pt x="978144" y="1738898"/>
                </a:lnTo>
                <a:close/>
              </a:path>
            </a:pathLst>
          </a:custGeom>
        </p:spPr>
      </p:pic>
      <p:pic>
        <p:nvPicPr>
          <p:cNvPr id="2097441" name="图片 45"/>
          <p:cNvPicPr>
            <a:picLocks noChangeAspect="1"/>
          </p:cNvPicPr>
          <p:nvPr/>
        </p:nvPicPr>
        <p:blipFill>
          <a:blip xmlns:r="http://schemas.openxmlformats.org/officeDocument/2006/relationships" r:embed="rId4" cstate="print"/>
          <a:srcRect t="69496" r="80674" b="13299"/>
          <a:stretch>
            <a:fillRect/>
          </a:stretch>
        </p:blipFill>
        <p:spPr>
          <a:xfrm rot="5400000">
            <a:off x="3391235" y="-98121"/>
            <a:ext cx="1302136" cy="1738898"/>
          </a:xfrm>
          <a:custGeom>
            <a:avLst/>
            <a:gdLst>
              <a:gd name="connsiteX0" fmla="*/ 0 w 883585"/>
              <a:gd name="connsiteY0" fmla="*/ 0 h 1179957"/>
              <a:gd name="connsiteX1" fmla="*/ 883585 w 883585"/>
              <a:gd name="connsiteY1" fmla="*/ 0 h 1179957"/>
              <a:gd name="connsiteX2" fmla="*/ 883585 w 883585"/>
              <a:gd name="connsiteY2" fmla="*/ 1179957 h 1179957"/>
              <a:gd name="connsiteX3" fmla="*/ 0 w 883585"/>
              <a:gd name="connsiteY3" fmla="*/ 1179957 h 1179957"/>
            </a:gdLst>
            <a:ahLst/>
            <a:cxnLst>
              <a:cxn ang="0">
                <a:pos x="connsiteX0" y="connsiteY0"/>
              </a:cxn>
              <a:cxn ang="0">
                <a:pos x="connsiteX1" y="connsiteY1"/>
              </a:cxn>
              <a:cxn ang="0">
                <a:pos x="connsiteX2" y="connsiteY2"/>
              </a:cxn>
              <a:cxn ang="0">
                <a:pos x="connsiteX3" y="connsiteY3"/>
              </a:cxn>
            </a:cxnLst>
            <a:rect l="l" t="t" r="r" b="b"/>
            <a:pathLst>
              <a:path w="883585" h="1179957">
                <a:moveTo>
                  <a:pt x="0" y="0"/>
                </a:moveTo>
                <a:lnTo>
                  <a:pt x="883585" y="0"/>
                </a:lnTo>
                <a:lnTo>
                  <a:pt x="883585" y="1179957"/>
                </a:lnTo>
                <a:lnTo>
                  <a:pt x="0" y="1179957"/>
                </a:lnTo>
                <a:close/>
              </a:path>
            </a:pathLst>
          </a:custGeom>
        </p:spPr>
      </p:pic>
      <p:grpSp>
        <p:nvGrpSpPr>
          <p:cNvPr id="247" name="组合 49"/>
          <p:cNvGrpSpPr/>
          <p:nvPr/>
        </p:nvGrpSpPr>
        <p:grpSpPr>
          <a:xfrm>
            <a:off x="5521302" y="1"/>
            <a:ext cx="1568568" cy="1050971"/>
            <a:chOff x="4793805" y="1223752"/>
            <a:chExt cx="1064377" cy="713153"/>
          </a:xfrm>
        </p:grpSpPr>
        <p:pic>
          <p:nvPicPr>
            <p:cNvPr id="2097442" name="图片 18"/>
            <p:cNvPicPr>
              <a:picLocks noChangeAspect="1"/>
            </p:cNvPicPr>
            <p:nvPr/>
          </p:nvPicPr>
          <p:blipFill>
            <a:blip xmlns:r="http://schemas.openxmlformats.org/officeDocument/2006/relationships" r:embed="rId3" cstate="print"/>
            <a:srcRect l="1032" t="50554" r="85449" b="34392"/>
            <a:stretch>
              <a:fillRect/>
            </a:stretch>
          </p:blipFill>
          <p:spPr>
            <a:xfrm rot="5400000">
              <a:off x="5000941" y="1016616"/>
              <a:ext cx="618113" cy="1032386"/>
            </a:xfrm>
            <a:custGeom>
              <a:avLst/>
              <a:gdLst>
                <a:gd name="connsiteX0" fmla="*/ 0 w 618113"/>
                <a:gd name="connsiteY0" fmla="*/ 0 h 1032386"/>
                <a:gd name="connsiteX1" fmla="*/ 618113 w 618113"/>
                <a:gd name="connsiteY1" fmla="*/ 0 h 1032386"/>
                <a:gd name="connsiteX2" fmla="*/ 618113 w 618113"/>
                <a:gd name="connsiteY2" fmla="*/ 1032386 h 1032386"/>
                <a:gd name="connsiteX3" fmla="*/ 0 w 618113"/>
                <a:gd name="connsiteY3" fmla="*/ 1032386 h 1032386"/>
              </a:gdLst>
              <a:ahLst/>
              <a:cxnLst>
                <a:cxn ang="0">
                  <a:pos x="connsiteX0" y="connsiteY0"/>
                </a:cxn>
                <a:cxn ang="0">
                  <a:pos x="connsiteX1" y="connsiteY1"/>
                </a:cxn>
                <a:cxn ang="0">
                  <a:pos x="connsiteX2" y="connsiteY2"/>
                </a:cxn>
                <a:cxn ang="0">
                  <a:pos x="connsiteX3" y="connsiteY3"/>
                </a:cxn>
              </a:cxnLst>
              <a:rect l="l" t="t" r="r" b="b"/>
              <a:pathLst>
                <a:path w="618113" h="1032386">
                  <a:moveTo>
                    <a:pt x="0" y="0"/>
                  </a:moveTo>
                  <a:lnTo>
                    <a:pt x="618113" y="0"/>
                  </a:lnTo>
                  <a:lnTo>
                    <a:pt x="618113" y="1032386"/>
                  </a:lnTo>
                  <a:lnTo>
                    <a:pt x="0" y="1032386"/>
                  </a:lnTo>
                  <a:close/>
                </a:path>
              </a:pathLst>
            </a:custGeom>
          </p:spPr>
        </p:pic>
        <p:pic>
          <p:nvPicPr>
            <p:cNvPr id="2097443" name="图片 46"/>
            <p:cNvPicPr>
              <a:picLocks noChangeAspect="1"/>
            </p:cNvPicPr>
            <p:nvPr/>
          </p:nvPicPr>
          <p:blipFill>
            <a:blip xmlns:r="http://schemas.openxmlformats.org/officeDocument/2006/relationships" r:embed="rId4" cstate="print"/>
            <a:srcRect t="50571" r="86187" b="34375"/>
            <a:stretch>
              <a:fillRect/>
            </a:stretch>
          </p:blipFill>
          <p:spPr>
            <a:xfrm rot="5400000">
              <a:off x="5026214" y="1104938"/>
              <a:ext cx="631549" cy="1032386"/>
            </a:xfrm>
            <a:custGeom>
              <a:avLst/>
              <a:gdLst>
                <a:gd name="connsiteX0" fmla="*/ 0 w 631549"/>
                <a:gd name="connsiteY0" fmla="*/ 0 h 1032386"/>
                <a:gd name="connsiteX1" fmla="*/ 631549 w 631549"/>
                <a:gd name="connsiteY1" fmla="*/ 0 h 1032386"/>
                <a:gd name="connsiteX2" fmla="*/ 631549 w 631549"/>
                <a:gd name="connsiteY2" fmla="*/ 1032386 h 1032386"/>
                <a:gd name="connsiteX3" fmla="*/ 0 w 631549"/>
                <a:gd name="connsiteY3" fmla="*/ 1032386 h 1032386"/>
              </a:gdLst>
              <a:ahLst/>
              <a:cxnLst>
                <a:cxn ang="0">
                  <a:pos x="connsiteX0" y="connsiteY0"/>
                </a:cxn>
                <a:cxn ang="0">
                  <a:pos x="connsiteX1" y="connsiteY1"/>
                </a:cxn>
                <a:cxn ang="0">
                  <a:pos x="connsiteX2" y="connsiteY2"/>
                </a:cxn>
                <a:cxn ang="0">
                  <a:pos x="connsiteX3" y="connsiteY3"/>
                </a:cxn>
              </a:cxnLst>
              <a:rect l="l" t="t" r="r" b="b"/>
              <a:pathLst>
                <a:path w="631549" h="1032386">
                  <a:moveTo>
                    <a:pt x="0" y="0"/>
                  </a:moveTo>
                  <a:lnTo>
                    <a:pt x="631549" y="0"/>
                  </a:lnTo>
                  <a:lnTo>
                    <a:pt x="631549" y="1032386"/>
                  </a:lnTo>
                  <a:lnTo>
                    <a:pt x="0" y="1032386"/>
                  </a:lnTo>
                  <a:close/>
                </a:path>
              </a:pathLst>
            </a:custGeom>
          </p:spPr>
        </p:pic>
      </p:grpSp>
      <p:grpSp>
        <p:nvGrpSpPr>
          <p:cNvPr id="248" name="组合 50"/>
          <p:cNvGrpSpPr/>
          <p:nvPr/>
        </p:nvGrpSpPr>
        <p:grpSpPr>
          <a:xfrm>
            <a:off x="7428647" y="1"/>
            <a:ext cx="1399995" cy="1050971"/>
            <a:chOff x="6088064" y="1223752"/>
            <a:chExt cx="949989" cy="713153"/>
          </a:xfrm>
        </p:grpSpPr>
        <p:pic>
          <p:nvPicPr>
            <p:cNvPr id="2097444" name="图片 19"/>
            <p:cNvPicPr>
              <a:picLocks noChangeAspect="1"/>
            </p:cNvPicPr>
            <p:nvPr/>
          </p:nvPicPr>
          <p:blipFill>
            <a:blip xmlns:r="http://schemas.openxmlformats.org/officeDocument/2006/relationships" r:embed="rId3" cstate="print"/>
            <a:srcRect l="1032" t="33402" r="85449" b="53264"/>
            <a:stretch>
              <a:fillRect/>
            </a:stretch>
          </p:blipFill>
          <p:spPr>
            <a:xfrm rot="5400000">
              <a:off x="6236207" y="1075609"/>
              <a:ext cx="618113" cy="914400"/>
            </a:xfrm>
            <a:custGeom>
              <a:avLst/>
              <a:gdLst>
                <a:gd name="connsiteX0" fmla="*/ 0 w 618113"/>
                <a:gd name="connsiteY0" fmla="*/ 0 h 914400"/>
                <a:gd name="connsiteX1" fmla="*/ 618113 w 618113"/>
                <a:gd name="connsiteY1" fmla="*/ 0 h 914400"/>
                <a:gd name="connsiteX2" fmla="*/ 618113 w 618113"/>
                <a:gd name="connsiteY2" fmla="*/ 914400 h 914400"/>
                <a:gd name="connsiteX3" fmla="*/ 0 w 618113"/>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618113" h="914400">
                  <a:moveTo>
                    <a:pt x="0" y="0"/>
                  </a:moveTo>
                  <a:lnTo>
                    <a:pt x="618113" y="0"/>
                  </a:lnTo>
                  <a:lnTo>
                    <a:pt x="618113" y="914400"/>
                  </a:lnTo>
                  <a:lnTo>
                    <a:pt x="0" y="914400"/>
                  </a:lnTo>
                  <a:close/>
                </a:path>
              </a:pathLst>
            </a:custGeom>
          </p:spPr>
        </p:pic>
        <p:pic>
          <p:nvPicPr>
            <p:cNvPr id="2097445" name="图片 47"/>
            <p:cNvPicPr>
              <a:picLocks noChangeAspect="1"/>
            </p:cNvPicPr>
            <p:nvPr/>
          </p:nvPicPr>
          <p:blipFill>
            <a:blip xmlns:r="http://schemas.openxmlformats.org/officeDocument/2006/relationships" r:embed="rId4" cstate="print"/>
            <a:srcRect t="33367" r="86187" b="53300"/>
            <a:stretch>
              <a:fillRect/>
            </a:stretch>
          </p:blipFill>
          <p:spPr>
            <a:xfrm rot="5400000">
              <a:off x="6265078" y="1163931"/>
              <a:ext cx="631549" cy="914400"/>
            </a:xfrm>
            <a:custGeom>
              <a:avLst/>
              <a:gdLst>
                <a:gd name="connsiteX0" fmla="*/ 0 w 631549"/>
                <a:gd name="connsiteY0" fmla="*/ 0 h 914400"/>
                <a:gd name="connsiteX1" fmla="*/ 631549 w 631549"/>
                <a:gd name="connsiteY1" fmla="*/ 0 h 914400"/>
                <a:gd name="connsiteX2" fmla="*/ 631549 w 631549"/>
                <a:gd name="connsiteY2" fmla="*/ 914400 h 914400"/>
                <a:gd name="connsiteX3" fmla="*/ 0 w 631549"/>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631549" h="914400">
                  <a:moveTo>
                    <a:pt x="0" y="0"/>
                  </a:moveTo>
                  <a:lnTo>
                    <a:pt x="631549" y="0"/>
                  </a:lnTo>
                  <a:lnTo>
                    <a:pt x="631549" y="914400"/>
                  </a:lnTo>
                  <a:lnTo>
                    <a:pt x="0" y="914400"/>
                  </a:lnTo>
                  <a:close/>
                </a:path>
              </a:pathLst>
            </a:custGeom>
          </p:spPr>
        </p:pic>
      </p:grpSp>
      <p:grpSp>
        <p:nvGrpSpPr>
          <p:cNvPr id="249" name="组合 55"/>
          <p:cNvGrpSpPr/>
          <p:nvPr/>
        </p:nvGrpSpPr>
        <p:grpSpPr>
          <a:xfrm>
            <a:off x="1" y="2885462"/>
            <a:ext cx="1344055" cy="1411461"/>
            <a:chOff x="2468338" y="3181727"/>
            <a:chExt cx="912030" cy="957769"/>
          </a:xfrm>
        </p:grpSpPr>
        <p:pic>
          <p:nvPicPr>
            <p:cNvPr id="2097446" name="图片 13"/>
            <p:cNvPicPr>
              <a:picLocks noChangeAspect="1"/>
            </p:cNvPicPr>
            <p:nvPr/>
          </p:nvPicPr>
          <p:blipFill>
            <a:blip xmlns:r="http://schemas.openxmlformats.org/officeDocument/2006/relationships" r:embed="rId3" cstate="print"/>
            <a:srcRect l="43857" t="86219" r="36817" b="662"/>
            <a:stretch>
              <a:fillRect/>
            </a:stretch>
          </p:blipFill>
          <p:spPr>
            <a:xfrm rot="5400000">
              <a:off x="2488667" y="3173653"/>
              <a:ext cx="883587" cy="899736"/>
            </a:xfrm>
            <a:custGeom>
              <a:avLst/>
              <a:gdLst>
                <a:gd name="connsiteX0" fmla="*/ 370850 w 883587"/>
                <a:gd name="connsiteY0" fmla="*/ 0 h 899736"/>
                <a:gd name="connsiteX1" fmla="*/ 883587 w 883587"/>
                <a:gd name="connsiteY1" fmla="*/ 0 h 899736"/>
                <a:gd name="connsiteX2" fmla="*/ 883587 w 883587"/>
                <a:gd name="connsiteY2" fmla="*/ 899736 h 899736"/>
                <a:gd name="connsiteX3" fmla="*/ 0 w 883587"/>
                <a:gd name="connsiteY3" fmla="*/ 899736 h 899736"/>
                <a:gd name="connsiteX4" fmla="*/ 0 w 883587"/>
                <a:gd name="connsiteY4" fmla="*/ 231169 h 899736"/>
                <a:gd name="connsiteX5" fmla="*/ 370850 w 883587"/>
                <a:gd name="connsiteY5" fmla="*/ 231169 h 89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3587" h="899736">
                  <a:moveTo>
                    <a:pt x="370850" y="0"/>
                  </a:moveTo>
                  <a:lnTo>
                    <a:pt x="883587" y="0"/>
                  </a:lnTo>
                  <a:lnTo>
                    <a:pt x="883587" y="899736"/>
                  </a:lnTo>
                  <a:lnTo>
                    <a:pt x="0" y="899736"/>
                  </a:lnTo>
                  <a:lnTo>
                    <a:pt x="0" y="231169"/>
                  </a:lnTo>
                  <a:lnTo>
                    <a:pt x="370850" y="231169"/>
                  </a:lnTo>
                  <a:close/>
                </a:path>
              </a:pathLst>
            </a:custGeom>
          </p:spPr>
        </p:pic>
        <p:pic>
          <p:nvPicPr>
            <p:cNvPr id="2097447" name="图片 51"/>
            <p:cNvPicPr>
              <a:picLocks noChangeAspect="1"/>
            </p:cNvPicPr>
            <p:nvPr/>
          </p:nvPicPr>
          <p:blipFill>
            <a:blip xmlns:r="http://schemas.openxmlformats.org/officeDocument/2006/relationships" r:embed="rId4" cstate="print"/>
            <a:srcRect l="42663" t="86701" r="38011"/>
            <a:stretch>
              <a:fillRect/>
            </a:stretch>
          </p:blipFill>
          <p:spPr>
            <a:xfrm rot="5400000">
              <a:off x="2482559" y="3241688"/>
              <a:ext cx="883587" cy="912030"/>
            </a:xfrm>
            <a:custGeom>
              <a:avLst/>
              <a:gdLst>
                <a:gd name="connsiteX0" fmla="*/ 0 w 883587"/>
                <a:gd name="connsiteY0" fmla="*/ 0 h 912030"/>
                <a:gd name="connsiteX1" fmla="*/ 883587 w 883587"/>
                <a:gd name="connsiteY1" fmla="*/ 0 h 912030"/>
                <a:gd name="connsiteX2" fmla="*/ 883587 w 883587"/>
                <a:gd name="connsiteY2" fmla="*/ 912030 h 912030"/>
                <a:gd name="connsiteX3" fmla="*/ 0 w 883587"/>
                <a:gd name="connsiteY3" fmla="*/ 912030 h 912030"/>
              </a:gdLst>
              <a:ahLst/>
              <a:cxnLst>
                <a:cxn ang="0">
                  <a:pos x="connsiteX0" y="connsiteY0"/>
                </a:cxn>
                <a:cxn ang="0">
                  <a:pos x="connsiteX1" y="connsiteY1"/>
                </a:cxn>
                <a:cxn ang="0">
                  <a:pos x="connsiteX2" y="connsiteY2"/>
                </a:cxn>
                <a:cxn ang="0">
                  <a:pos x="connsiteX3" y="connsiteY3"/>
                </a:cxn>
              </a:cxnLst>
              <a:rect l="l" t="t" r="r" b="b"/>
              <a:pathLst>
                <a:path w="883587" h="912030">
                  <a:moveTo>
                    <a:pt x="0" y="0"/>
                  </a:moveTo>
                  <a:lnTo>
                    <a:pt x="883587" y="0"/>
                  </a:lnTo>
                  <a:lnTo>
                    <a:pt x="883587" y="912030"/>
                  </a:lnTo>
                  <a:lnTo>
                    <a:pt x="0" y="912030"/>
                  </a:lnTo>
                  <a:close/>
                </a:path>
              </a:pathLst>
            </a:custGeom>
          </p:spPr>
        </p:pic>
      </p:grpSp>
      <p:grpSp>
        <p:nvGrpSpPr>
          <p:cNvPr id="250" name="组合 56"/>
          <p:cNvGrpSpPr/>
          <p:nvPr/>
        </p:nvGrpSpPr>
        <p:grpSpPr>
          <a:xfrm>
            <a:off x="297309" y="1776752"/>
            <a:ext cx="918151" cy="848056"/>
            <a:chOff x="2670081" y="2429394"/>
            <a:chExt cx="623026" cy="575462"/>
          </a:xfrm>
        </p:grpSpPr>
        <p:pic>
          <p:nvPicPr>
            <p:cNvPr id="2097448" name="图片 14"/>
            <p:cNvPicPr>
              <a:picLocks noChangeAspect="1"/>
            </p:cNvPicPr>
            <p:nvPr/>
          </p:nvPicPr>
          <p:blipFill>
            <a:blip xmlns:r="http://schemas.openxmlformats.org/officeDocument/2006/relationships" r:embed="rId3" cstate="print"/>
            <a:srcRect l="27402" t="87973" r="62276" b="3425"/>
            <a:stretch>
              <a:fillRect/>
            </a:stretch>
          </p:blipFill>
          <p:spPr>
            <a:xfrm rot="5400000">
              <a:off x="2729074" y="2370401"/>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pic>
          <p:nvPicPr>
            <p:cNvPr id="2097449" name="图片 52"/>
            <p:cNvPicPr>
              <a:picLocks noChangeAspect="1"/>
            </p:cNvPicPr>
            <p:nvPr/>
          </p:nvPicPr>
          <p:blipFill>
            <a:blip xmlns:r="http://schemas.openxmlformats.org/officeDocument/2006/relationships" r:embed="rId4" cstate="print"/>
            <a:srcRect l="26849" t="87974" r="62828" b="3424"/>
            <a:stretch>
              <a:fillRect/>
            </a:stretch>
          </p:blipFill>
          <p:spPr>
            <a:xfrm rot="5400000">
              <a:off x="2762164" y="2473914"/>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grpSp>
      <p:grpSp>
        <p:nvGrpSpPr>
          <p:cNvPr id="251" name="组合 57"/>
          <p:cNvGrpSpPr/>
          <p:nvPr/>
        </p:nvGrpSpPr>
        <p:grpSpPr>
          <a:xfrm>
            <a:off x="1706538" y="132960"/>
            <a:ext cx="918151" cy="848056"/>
            <a:chOff x="3246495" y="2116807"/>
            <a:chExt cx="623026" cy="575462"/>
          </a:xfrm>
        </p:grpSpPr>
        <p:pic>
          <p:nvPicPr>
            <p:cNvPr id="2097450" name="图片 15"/>
            <p:cNvPicPr>
              <a:picLocks noChangeAspect="1"/>
            </p:cNvPicPr>
            <p:nvPr/>
          </p:nvPicPr>
          <p:blipFill>
            <a:blip xmlns:r="http://schemas.openxmlformats.org/officeDocument/2006/relationships" r:embed="rId3" cstate="print"/>
            <a:srcRect l="20565" t="79568" r="69113" b="11830"/>
            <a:stretch>
              <a:fillRect/>
            </a:stretch>
          </p:blipFill>
          <p:spPr>
            <a:xfrm rot="5400000">
              <a:off x="3305488" y="2057814"/>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pic>
          <p:nvPicPr>
            <p:cNvPr id="2097451" name="图片 53"/>
            <p:cNvPicPr>
              <a:picLocks noChangeAspect="1"/>
            </p:cNvPicPr>
            <p:nvPr/>
          </p:nvPicPr>
          <p:blipFill>
            <a:blip xmlns:r="http://schemas.openxmlformats.org/officeDocument/2006/relationships" r:embed="rId4" cstate="print"/>
            <a:srcRect l="20012" t="79569" r="69665" b="11829"/>
            <a:stretch>
              <a:fillRect/>
            </a:stretch>
          </p:blipFill>
          <p:spPr>
            <a:xfrm rot="5400000">
              <a:off x="3338578" y="2161327"/>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grpSp>
      <p:pic>
        <p:nvPicPr>
          <p:cNvPr id="2097452" name="图片 101"/>
          <p:cNvPicPr>
            <a:picLocks noChangeAspect="1"/>
          </p:cNvPicPr>
          <p:nvPr/>
        </p:nvPicPr>
        <p:blipFill>
          <a:blip xmlns:r="http://schemas.openxmlformats.org/officeDocument/2006/relationships" r:embed="rId3" cstate="print"/>
          <a:srcRect l="1032" t="85607" r="79965" b="662"/>
          <a:stretch>
            <a:fillRect/>
          </a:stretch>
        </p:blipFill>
        <p:spPr>
          <a:xfrm rot="5400000">
            <a:off x="71745" y="-53684"/>
            <a:ext cx="1280405" cy="1387773"/>
          </a:xfrm>
          <a:custGeom>
            <a:avLst/>
            <a:gdLst>
              <a:gd name="connsiteX0" fmla="*/ 0 w 1280405"/>
              <a:gd name="connsiteY0" fmla="*/ 1387773 h 1387773"/>
              <a:gd name="connsiteX1" fmla="*/ 0 w 1280405"/>
              <a:gd name="connsiteY1" fmla="*/ 200696 h 1387773"/>
              <a:gd name="connsiteX2" fmla="*/ 622205 w 1280405"/>
              <a:gd name="connsiteY2" fmla="*/ 200696 h 1387773"/>
              <a:gd name="connsiteX3" fmla="*/ 622205 w 1280405"/>
              <a:gd name="connsiteY3" fmla="*/ 0 h 1387773"/>
              <a:gd name="connsiteX4" fmla="*/ 1280405 w 1280405"/>
              <a:gd name="connsiteY4" fmla="*/ 0 h 1387773"/>
              <a:gd name="connsiteX5" fmla="*/ 1280405 w 1280405"/>
              <a:gd name="connsiteY5" fmla="*/ 718569 h 1387773"/>
              <a:gd name="connsiteX6" fmla="*/ 1036586 w 1280405"/>
              <a:gd name="connsiteY6" fmla="*/ 718569 h 1387773"/>
              <a:gd name="connsiteX7" fmla="*/ 1036586 w 1280405"/>
              <a:gd name="connsiteY7" fmla="*/ 1209924 h 1387773"/>
              <a:gd name="connsiteX8" fmla="*/ 1280405 w 1280405"/>
              <a:gd name="connsiteY8" fmla="*/ 1209924 h 1387773"/>
              <a:gd name="connsiteX9" fmla="*/ 1280405 w 1280405"/>
              <a:gd name="connsiteY9" fmla="*/ 1387773 h 138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405" h="1387773">
                <a:moveTo>
                  <a:pt x="0" y="1387773"/>
                </a:moveTo>
                <a:lnTo>
                  <a:pt x="0" y="200696"/>
                </a:lnTo>
                <a:lnTo>
                  <a:pt x="622205" y="200696"/>
                </a:lnTo>
                <a:lnTo>
                  <a:pt x="622205" y="0"/>
                </a:lnTo>
                <a:lnTo>
                  <a:pt x="1280405" y="0"/>
                </a:lnTo>
                <a:lnTo>
                  <a:pt x="1280405" y="718569"/>
                </a:lnTo>
                <a:lnTo>
                  <a:pt x="1036586" y="718569"/>
                </a:lnTo>
                <a:lnTo>
                  <a:pt x="1036586" y="1209924"/>
                </a:lnTo>
                <a:lnTo>
                  <a:pt x="1280405" y="1209924"/>
                </a:lnTo>
                <a:lnTo>
                  <a:pt x="1280405" y="1387773"/>
                </a:lnTo>
                <a:close/>
              </a:path>
            </a:pathLst>
          </a:custGeom>
        </p:spPr>
      </p:pic>
      <p:pic>
        <p:nvPicPr>
          <p:cNvPr id="2097453" name="图片 54"/>
          <p:cNvPicPr>
            <a:picLocks noChangeAspect="1"/>
          </p:cNvPicPr>
          <p:nvPr/>
        </p:nvPicPr>
        <p:blipFill>
          <a:blip xmlns:r="http://schemas.openxmlformats.org/officeDocument/2006/relationships" r:embed="rId4" cstate="print"/>
          <a:srcRect t="87096" r="81334"/>
          <a:stretch>
            <a:fillRect/>
          </a:stretch>
        </p:blipFill>
        <p:spPr>
          <a:xfrm rot="5400000">
            <a:off x="23255" y="97005"/>
            <a:ext cx="1257696" cy="1304206"/>
          </a:xfrm>
          <a:custGeom>
            <a:avLst/>
            <a:gdLst>
              <a:gd name="connsiteX0" fmla="*/ 0 w 853430"/>
              <a:gd name="connsiteY0" fmla="*/ 0 h 884990"/>
              <a:gd name="connsiteX1" fmla="*/ 853430 w 853430"/>
              <a:gd name="connsiteY1" fmla="*/ 0 h 884990"/>
              <a:gd name="connsiteX2" fmla="*/ 853430 w 853430"/>
              <a:gd name="connsiteY2" fmla="*/ 884990 h 884990"/>
              <a:gd name="connsiteX3" fmla="*/ 0 w 853430"/>
              <a:gd name="connsiteY3" fmla="*/ 884990 h 884990"/>
            </a:gdLst>
            <a:ahLst/>
            <a:cxnLst>
              <a:cxn ang="0">
                <a:pos x="connsiteX0" y="connsiteY0"/>
              </a:cxn>
              <a:cxn ang="0">
                <a:pos x="connsiteX1" y="connsiteY1"/>
              </a:cxn>
              <a:cxn ang="0">
                <a:pos x="connsiteX2" y="connsiteY2"/>
              </a:cxn>
              <a:cxn ang="0">
                <a:pos x="connsiteX3" y="connsiteY3"/>
              </a:cxn>
            </a:cxnLst>
            <a:rect l="l" t="t" r="r" b="b"/>
            <a:pathLst>
              <a:path w="853430" h="884990">
                <a:moveTo>
                  <a:pt x="0" y="0"/>
                </a:moveTo>
                <a:lnTo>
                  <a:pt x="853430" y="0"/>
                </a:lnTo>
                <a:lnTo>
                  <a:pt x="853430" y="884990"/>
                </a:lnTo>
                <a:lnTo>
                  <a:pt x="0" y="884990"/>
                </a:lnTo>
                <a:close/>
              </a:path>
            </a:pathLst>
          </a:custGeom>
        </p:spPr>
      </p:pic>
      <p:grpSp>
        <p:nvGrpSpPr>
          <p:cNvPr id="252" name="组合 66"/>
          <p:cNvGrpSpPr/>
          <p:nvPr/>
        </p:nvGrpSpPr>
        <p:grpSpPr>
          <a:xfrm>
            <a:off x="4150379" y="5734352"/>
            <a:ext cx="920472" cy="934897"/>
            <a:chOff x="4791131" y="5014195"/>
            <a:chExt cx="624601" cy="634389"/>
          </a:xfrm>
        </p:grpSpPr>
        <p:pic>
          <p:nvPicPr>
            <p:cNvPr id="2097454" name="图片 9"/>
            <p:cNvPicPr>
              <a:picLocks noChangeAspect="1"/>
            </p:cNvPicPr>
            <p:nvPr/>
          </p:nvPicPr>
          <p:blipFill>
            <a:blip xmlns:r="http://schemas.openxmlformats.org/officeDocument/2006/relationships" r:embed="rId3" cstate="print"/>
            <a:srcRect l="83937" t="57045" r="5740" b="34353"/>
            <a:stretch>
              <a:fillRect/>
            </a:stretch>
          </p:blipFill>
          <p:spPr>
            <a:xfrm rot="5400000">
              <a:off x="4850124" y="4955202"/>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pic>
          <p:nvPicPr>
            <p:cNvPr id="2097455" name="图片 59"/>
            <p:cNvPicPr>
              <a:picLocks noChangeAspect="1"/>
            </p:cNvPicPr>
            <p:nvPr/>
          </p:nvPicPr>
          <p:blipFill>
            <a:blip xmlns:r="http://schemas.openxmlformats.org/officeDocument/2006/relationships" r:embed="rId4" cstate="print"/>
            <a:srcRect l="86287" t="57023" r="3391" b="34375"/>
            <a:stretch>
              <a:fillRect/>
            </a:stretch>
          </p:blipFill>
          <p:spPr>
            <a:xfrm rot="5400000">
              <a:off x="4884789" y="5117642"/>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grpSp>
      <p:grpSp>
        <p:nvGrpSpPr>
          <p:cNvPr id="253" name="组合 65"/>
          <p:cNvGrpSpPr/>
          <p:nvPr/>
        </p:nvGrpSpPr>
        <p:grpSpPr>
          <a:xfrm>
            <a:off x="3049106" y="5710032"/>
            <a:ext cx="920472" cy="934897"/>
            <a:chOff x="4197836" y="5096625"/>
            <a:chExt cx="624601" cy="634389"/>
          </a:xfrm>
        </p:grpSpPr>
        <p:pic>
          <p:nvPicPr>
            <p:cNvPr id="2097456" name="图片 10"/>
            <p:cNvPicPr>
              <a:picLocks noChangeAspect="1"/>
            </p:cNvPicPr>
            <p:nvPr/>
          </p:nvPicPr>
          <p:blipFill>
            <a:blip xmlns:r="http://schemas.openxmlformats.org/officeDocument/2006/relationships" r:embed="rId3" cstate="print"/>
            <a:srcRect l="85740" t="65696" r="3937" b="25702"/>
            <a:stretch>
              <a:fillRect/>
            </a:stretch>
          </p:blipFill>
          <p:spPr>
            <a:xfrm rot="5400000">
              <a:off x="4256829" y="5037632"/>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pic>
          <p:nvPicPr>
            <p:cNvPr id="2097457" name="图片 60"/>
            <p:cNvPicPr>
              <a:picLocks noChangeAspect="1"/>
            </p:cNvPicPr>
            <p:nvPr/>
          </p:nvPicPr>
          <p:blipFill>
            <a:blip xmlns:r="http://schemas.openxmlformats.org/officeDocument/2006/relationships" r:embed="rId4" cstate="print"/>
            <a:srcRect l="88089" t="65674" r="1588" b="25724"/>
            <a:stretch>
              <a:fillRect/>
            </a:stretch>
          </p:blipFill>
          <p:spPr>
            <a:xfrm rot="5400000">
              <a:off x="4291494" y="5200072"/>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grpSp>
      <p:grpSp>
        <p:nvGrpSpPr>
          <p:cNvPr id="254" name="组合 64"/>
          <p:cNvGrpSpPr/>
          <p:nvPr/>
        </p:nvGrpSpPr>
        <p:grpSpPr>
          <a:xfrm>
            <a:off x="1195531" y="5521506"/>
            <a:ext cx="1579310" cy="1336494"/>
            <a:chOff x="3139269" y="4970457"/>
            <a:chExt cx="1071666" cy="906899"/>
          </a:xfrm>
        </p:grpSpPr>
        <p:pic>
          <p:nvPicPr>
            <p:cNvPr id="2097458" name="图片 11"/>
            <p:cNvPicPr>
              <a:picLocks noChangeAspect="1"/>
            </p:cNvPicPr>
            <p:nvPr/>
          </p:nvPicPr>
          <p:blipFill>
            <a:blip xmlns:r="http://schemas.openxmlformats.org/officeDocument/2006/relationships" r:embed="rId3" cstate="print"/>
            <a:srcRect l="81045" t="74398" r="1810" b="10266"/>
            <a:stretch>
              <a:fillRect/>
            </a:stretch>
          </p:blipFill>
          <p:spPr>
            <a:xfrm rot="5400000">
              <a:off x="3273188" y="4836538"/>
              <a:ext cx="783872" cy="1051709"/>
            </a:xfrm>
            <a:custGeom>
              <a:avLst/>
              <a:gdLst>
                <a:gd name="connsiteX0" fmla="*/ 0 w 783872"/>
                <a:gd name="connsiteY0" fmla="*/ 0 h 1051709"/>
                <a:gd name="connsiteX1" fmla="*/ 783872 w 783872"/>
                <a:gd name="connsiteY1" fmla="*/ 0 h 1051709"/>
                <a:gd name="connsiteX2" fmla="*/ 783872 w 783872"/>
                <a:gd name="connsiteY2" fmla="*/ 1051709 h 1051709"/>
                <a:gd name="connsiteX3" fmla="*/ 0 w 783872"/>
                <a:gd name="connsiteY3" fmla="*/ 1051709 h 1051709"/>
              </a:gdLst>
              <a:ahLst/>
              <a:cxnLst>
                <a:cxn ang="0">
                  <a:pos x="connsiteX0" y="connsiteY0"/>
                </a:cxn>
                <a:cxn ang="0">
                  <a:pos x="connsiteX1" y="connsiteY1"/>
                </a:cxn>
                <a:cxn ang="0">
                  <a:pos x="connsiteX2" y="connsiteY2"/>
                </a:cxn>
                <a:cxn ang="0">
                  <a:pos x="connsiteX3" y="connsiteY3"/>
                </a:cxn>
              </a:cxnLst>
              <a:rect l="l" t="t" r="r" b="b"/>
              <a:pathLst>
                <a:path w="783872" h="1051709">
                  <a:moveTo>
                    <a:pt x="0" y="0"/>
                  </a:moveTo>
                  <a:lnTo>
                    <a:pt x="783872" y="0"/>
                  </a:lnTo>
                  <a:lnTo>
                    <a:pt x="783872" y="1051709"/>
                  </a:lnTo>
                  <a:lnTo>
                    <a:pt x="0" y="1051709"/>
                  </a:lnTo>
                  <a:close/>
                </a:path>
              </a:pathLst>
            </a:custGeom>
          </p:spPr>
        </p:pic>
        <p:pic>
          <p:nvPicPr>
            <p:cNvPr id="2097459" name="图片 61"/>
            <p:cNvPicPr>
              <a:picLocks noChangeAspect="1"/>
            </p:cNvPicPr>
            <p:nvPr/>
          </p:nvPicPr>
          <p:blipFill>
            <a:blip xmlns:r="http://schemas.openxmlformats.org/officeDocument/2006/relationships" r:embed="rId4" cstate="print"/>
            <a:srcRect l="83070" t="74590" b="10074"/>
            <a:stretch>
              <a:fillRect/>
            </a:stretch>
          </p:blipFill>
          <p:spPr>
            <a:xfrm rot="5400000">
              <a:off x="3298062" y="4964482"/>
              <a:ext cx="774038" cy="1051709"/>
            </a:xfrm>
            <a:custGeom>
              <a:avLst/>
              <a:gdLst>
                <a:gd name="connsiteX0" fmla="*/ 0 w 774038"/>
                <a:gd name="connsiteY0" fmla="*/ 0 h 1051709"/>
                <a:gd name="connsiteX1" fmla="*/ 774038 w 774038"/>
                <a:gd name="connsiteY1" fmla="*/ 0 h 1051709"/>
                <a:gd name="connsiteX2" fmla="*/ 774038 w 774038"/>
                <a:gd name="connsiteY2" fmla="*/ 1051709 h 1051709"/>
                <a:gd name="connsiteX3" fmla="*/ 0 w 774038"/>
                <a:gd name="connsiteY3" fmla="*/ 1051709 h 1051709"/>
              </a:gdLst>
              <a:ahLst/>
              <a:cxnLst>
                <a:cxn ang="0">
                  <a:pos x="connsiteX0" y="connsiteY0"/>
                </a:cxn>
                <a:cxn ang="0">
                  <a:pos x="connsiteX1" y="connsiteY1"/>
                </a:cxn>
                <a:cxn ang="0">
                  <a:pos x="connsiteX2" y="connsiteY2"/>
                </a:cxn>
                <a:cxn ang="0">
                  <a:pos x="connsiteX3" y="connsiteY3"/>
                </a:cxn>
              </a:cxnLst>
              <a:rect l="l" t="t" r="r" b="b"/>
              <a:pathLst>
                <a:path w="774038" h="1051709">
                  <a:moveTo>
                    <a:pt x="0" y="0"/>
                  </a:moveTo>
                  <a:lnTo>
                    <a:pt x="774038" y="0"/>
                  </a:lnTo>
                  <a:lnTo>
                    <a:pt x="774038" y="1051709"/>
                  </a:lnTo>
                  <a:lnTo>
                    <a:pt x="0" y="1051709"/>
                  </a:lnTo>
                  <a:close/>
                </a:path>
              </a:pathLst>
            </a:custGeom>
          </p:spPr>
        </p:pic>
      </p:grpSp>
      <p:grpSp>
        <p:nvGrpSpPr>
          <p:cNvPr id="255" name="组合 63"/>
          <p:cNvGrpSpPr/>
          <p:nvPr/>
        </p:nvGrpSpPr>
        <p:grpSpPr>
          <a:xfrm>
            <a:off x="1" y="4502288"/>
            <a:ext cx="1343998" cy="1851938"/>
            <a:chOff x="2468338" y="4278850"/>
            <a:chExt cx="911991" cy="1256662"/>
          </a:xfrm>
        </p:grpSpPr>
        <p:pic>
          <p:nvPicPr>
            <p:cNvPr id="2097460" name="图片 12"/>
            <p:cNvPicPr>
              <a:picLocks noChangeAspect="1"/>
            </p:cNvPicPr>
            <p:nvPr/>
          </p:nvPicPr>
          <p:blipFill>
            <a:blip xmlns:r="http://schemas.openxmlformats.org/officeDocument/2006/relationships" r:embed="rId3" cstate="print"/>
            <a:srcRect l="67854" t="86219" r="14448" b="662"/>
            <a:stretch>
              <a:fillRect/>
            </a:stretch>
          </p:blipFill>
          <p:spPr>
            <a:xfrm rot="5400000">
              <a:off x="2525875" y="4233568"/>
              <a:ext cx="809171" cy="899736"/>
            </a:xfrm>
            <a:custGeom>
              <a:avLst/>
              <a:gdLst>
                <a:gd name="connsiteX0" fmla="*/ 0 w 809171"/>
                <a:gd name="connsiteY0" fmla="*/ 0 h 899736"/>
                <a:gd name="connsiteX1" fmla="*/ 809171 w 809171"/>
                <a:gd name="connsiteY1" fmla="*/ 0 h 899736"/>
                <a:gd name="connsiteX2" fmla="*/ 809171 w 809171"/>
                <a:gd name="connsiteY2" fmla="*/ 899736 h 899736"/>
                <a:gd name="connsiteX3" fmla="*/ 0 w 809171"/>
                <a:gd name="connsiteY3" fmla="*/ 899736 h 899736"/>
              </a:gdLst>
              <a:ahLst/>
              <a:cxnLst>
                <a:cxn ang="0">
                  <a:pos x="connsiteX0" y="connsiteY0"/>
                </a:cxn>
                <a:cxn ang="0">
                  <a:pos x="connsiteX1" y="connsiteY1"/>
                </a:cxn>
                <a:cxn ang="0">
                  <a:pos x="connsiteX2" y="connsiteY2"/>
                </a:cxn>
                <a:cxn ang="0">
                  <a:pos x="connsiteX3" y="connsiteY3"/>
                </a:cxn>
              </a:cxnLst>
              <a:rect l="l" t="t" r="r" b="b"/>
              <a:pathLst>
                <a:path w="809171" h="899736">
                  <a:moveTo>
                    <a:pt x="0" y="0"/>
                  </a:moveTo>
                  <a:lnTo>
                    <a:pt x="809171" y="0"/>
                  </a:lnTo>
                  <a:lnTo>
                    <a:pt x="809171" y="899736"/>
                  </a:lnTo>
                  <a:lnTo>
                    <a:pt x="0" y="899736"/>
                  </a:lnTo>
                  <a:close/>
                </a:path>
              </a:pathLst>
            </a:custGeom>
          </p:spPr>
        </p:pic>
        <p:pic>
          <p:nvPicPr>
            <p:cNvPr id="2097461" name="图片 62"/>
            <p:cNvPicPr>
              <a:picLocks noChangeAspect="1"/>
            </p:cNvPicPr>
            <p:nvPr/>
          </p:nvPicPr>
          <p:blipFill>
            <a:blip xmlns:r="http://schemas.openxmlformats.org/officeDocument/2006/relationships" r:embed="rId4" cstate="print"/>
            <a:srcRect l="66140" t="87096" r="7477"/>
            <a:stretch>
              <a:fillRect/>
            </a:stretch>
          </p:blipFill>
          <p:spPr>
            <a:xfrm rot="5400000">
              <a:off x="2307715" y="4489900"/>
              <a:ext cx="1206235" cy="884990"/>
            </a:xfrm>
            <a:custGeom>
              <a:avLst/>
              <a:gdLst>
                <a:gd name="connsiteX0" fmla="*/ 0 w 1206235"/>
                <a:gd name="connsiteY0" fmla="*/ 0 h 884990"/>
                <a:gd name="connsiteX1" fmla="*/ 1206235 w 1206235"/>
                <a:gd name="connsiteY1" fmla="*/ 0 h 884990"/>
                <a:gd name="connsiteX2" fmla="*/ 1206235 w 1206235"/>
                <a:gd name="connsiteY2" fmla="*/ 884990 h 884990"/>
                <a:gd name="connsiteX3" fmla="*/ 0 w 1206235"/>
                <a:gd name="connsiteY3" fmla="*/ 884990 h 884990"/>
              </a:gdLst>
              <a:ahLst/>
              <a:cxnLst>
                <a:cxn ang="0">
                  <a:pos x="connsiteX0" y="connsiteY0"/>
                </a:cxn>
                <a:cxn ang="0">
                  <a:pos x="connsiteX1" y="connsiteY1"/>
                </a:cxn>
                <a:cxn ang="0">
                  <a:pos x="connsiteX2" y="connsiteY2"/>
                </a:cxn>
                <a:cxn ang="0">
                  <a:pos x="connsiteX3" y="connsiteY3"/>
                </a:cxn>
              </a:cxnLst>
              <a:rect l="l" t="t" r="r" b="b"/>
              <a:pathLst>
                <a:path w="1206235" h="884990">
                  <a:moveTo>
                    <a:pt x="0" y="0"/>
                  </a:moveTo>
                  <a:lnTo>
                    <a:pt x="1206235" y="0"/>
                  </a:lnTo>
                  <a:lnTo>
                    <a:pt x="1206235" y="884990"/>
                  </a:lnTo>
                  <a:lnTo>
                    <a:pt x="0" y="884990"/>
                  </a:lnTo>
                  <a:close/>
                </a:path>
              </a:pathLst>
            </a:custGeom>
          </p:spPr>
        </p:pic>
      </p:grpSp>
      <p:grpSp>
        <p:nvGrpSpPr>
          <p:cNvPr id="256" name="组合 79"/>
          <p:cNvGrpSpPr/>
          <p:nvPr/>
        </p:nvGrpSpPr>
        <p:grpSpPr>
          <a:xfrm>
            <a:off x="10333653" y="5253330"/>
            <a:ext cx="1592506" cy="1561201"/>
            <a:chOff x="8076289" y="4451560"/>
            <a:chExt cx="1080620" cy="1059378"/>
          </a:xfrm>
        </p:grpSpPr>
        <p:pic>
          <p:nvPicPr>
            <p:cNvPr id="2097462" name="图片 5"/>
            <p:cNvPicPr>
              <a:picLocks noChangeAspect="1"/>
            </p:cNvPicPr>
            <p:nvPr/>
          </p:nvPicPr>
          <p:blipFill>
            <a:blip xmlns:r="http://schemas.openxmlformats.org/officeDocument/2006/relationships" r:embed="rId3" cstate="print"/>
            <a:srcRect l="71631" t="3192" r="8799" b="82256"/>
            <a:stretch>
              <a:fillRect/>
            </a:stretch>
          </p:blipFill>
          <p:spPr>
            <a:xfrm rot="5400000">
              <a:off x="8127909" y="4399940"/>
              <a:ext cx="894735" cy="997976"/>
            </a:xfrm>
            <a:custGeom>
              <a:avLst/>
              <a:gdLst>
                <a:gd name="connsiteX0" fmla="*/ 678909 w 894735"/>
                <a:gd name="connsiteY0" fmla="*/ 0 h 997976"/>
                <a:gd name="connsiteX1" fmla="*/ 894735 w 894735"/>
                <a:gd name="connsiteY1" fmla="*/ 0 h 997976"/>
                <a:gd name="connsiteX2" fmla="*/ 894735 w 894735"/>
                <a:gd name="connsiteY2" fmla="*/ 776548 h 997976"/>
                <a:gd name="connsiteX3" fmla="*/ 449737 w 894735"/>
                <a:gd name="connsiteY3" fmla="*/ 776548 h 997976"/>
                <a:gd name="connsiteX4" fmla="*/ 449737 w 894735"/>
                <a:gd name="connsiteY4" fmla="*/ 997976 h 997976"/>
                <a:gd name="connsiteX5" fmla="*/ 0 w 894735"/>
                <a:gd name="connsiteY5" fmla="*/ 997976 h 997976"/>
                <a:gd name="connsiteX6" fmla="*/ 0 w 894735"/>
                <a:gd name="connsiteY6" fmla="*/ 130421 h 997976"/>
                <a:gd name="connsiteX7" fmla="*/ 678909 w 894735"/>
                <a:gd name="connsiteY7" fmla="*/ 130421 h 99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735" h="997976">
                  <a:moveTo>
                    <a:pt x="678909" y="0"/>
                  </a:moveTo>
                  <a:lnTo>
                    <a:pt x="894735" y="0"/>
                  </a:lnTo>
                  <a:lnTo>
                    <a:pt x="894735" y="776548"/>
                  </a:lnTo>
                  <a:lnTo>
                    <a:pt x="449737" y="776548"/>
                  </a:lnTo>
                  <a:lnTo>
                    <a:pt x="449737" y="997976"/>
                  </a:lnTo>
                  <a:lnTo>
                    <a:pt x="0" y="997976"/>
                  </a:lnTo>
                  <a:lnTo>
                    <a:pt x="0" y="130421"/>
                  </a:lnTo>
                  <a:lnTo>
                    <a:pt x="678909" y="130421"/>
                  </a:lnTo>
                  <a:close/>
                </a:path>
              </a:pathLst>
            </a:custGeom>
          </p:spPr>
        </p:pic>
        <p:pic>
          <p:nvPicPr>
            <p:cNvPr id="2097463" name="图片 73"/>
            <p:cNvPicPr>
              <a:picLocks noChangeAspect="1"/>
            </p:cNvPicPr>
            <p:nvPr/>
          </p:nvPicPr>
          <p:blipFill>
            <a:blip xmlns:r="http://schemas.openxmlformats.org/officeDocument/2006/relationships" r:embed="rId4" cstate="print"/>
            <a:srcRect l="77899" t="1610" r="2531" b="83838"/>
            <a:stretch>
              <a:fillRect/>
            </a:stretch>
          </p:blipFill>
          <p:spPr>
            <a:xfrm rot="5400000">
              <a:off x="8210553" y="4564582"/>
              <a:ext cx="894735" cy="997977"/>
            </a:xfrm>
            <a:custGeom>
              <a:avLst/>
              <a:gdLst>
                <a:gd name="connsiteX0" fmla="*/ 0 w 894735"/>
                <a:gd name="connsiteY0" fmla="*/ 997977 h 997977"/>
                <a:gd name="connsiteX1" fmla="*/ 0 w 894735"/>
                <a:gd name="connsiteY1" fmla="*/ 3 h 997977"/>
                <a:gd name="connsiteX2" fmla="*/ 474581 w 894735"/>
                <a:gd name="connsiteY2" fmla="*/ 3 h 997977"/>
                <a:gd name="connsiteX3" fmla="*/ 474581 w 894735"/>
                <a:gd name="connsiteY3" fmla="*/ 0 h 997977"/>
                <a:gd name="connsiteX4" fmla="*/ 894735 w 894735"/>
                <a:gd name="connsiteY4" fmla="*/ 0 h 997977"/>
                <a:gd name="connsiteX5" fmla="*/ 894735 w 894735"/>
                <a:gd name="connsiteY5" fmla="*/ 514285 h 997977"/>
                <a:gd name="connsiteX6" fmla="*/ 700664 w 894735"/>
                <a:gd name="connsiteY6" fmla="*/ 348264 h 997977"/>
                <a:gd name="connsiteX7" fmla="*/ 144856 w 894735"/>
                <a:gd name="connsiteY7" fmla="*/ 997977 h 9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4735" h="997977">
                  <a:moveTo>
                    <a:pt x="0" y="997977"/>
                  </a:moveTo>
                  <a:lnTo>
                    <a:pt x="0" y="3"/>
                  </a:lnTo>
                  <a:lnTo>
                    <a:pt x="474581" y="3"/>
                  </a:lnTo>
                  <a:lnTo>
                    <a:pt x="474581" y="0"/>
                  </a:lnTo>
                  <a:lnTo>
                    <a:pt x="894735" y="0"/>
                  </a:lnTo>
                  <a:lnTo>
                    <a:pt x="894735" y="514285"/>
                  </a:lnTo>
                  <a:lnTo>
                    <a:pt x="700664" y="348264"/>
                  </a:lnTo>
                  <a:lnTo>
                    <a:pt x="144856" y="997977"/>
                  </a:lnTo>
                  <a:close/>
                </a:path>
              </a:pathLst>
            </a:custGeom>
          </p:spPr>
        </p:pic>
      </p:grpSp>
      <p:grpSp>
        <p:nvGrpSpPr>
          <p:cNvPr id="257" name="组合 78"/>
          <p:cNvGrpSpPr/>
          <p:nvPr/>
        </p:nvGrpSpPr>
        <p:grpSpPr>
          <a:xfrm>
            <a:off x="8893824" y="5463897"/>
            <a:ext cx="1318036" cy="1313056"/>
            <a:chOff x="7527741" y="4841162"/>
            <a:chExt cx="894374" cy="890995"/>
          </a:xfrm>
        </p:grpSpPr>
        <p:pic>
          <p:nvPicPr>
            <p:cNvPr id="2097464" name="图片 6"/>
            <p:cNvPicPr>
              <a:picLocks noChangeAspect="1"/>
            </p:cNvPicPr>
            <p:nvPr/>
          </p:nvPicPr>
          <p:blipFill>
            <a:blip xmlns:r="http://schemas.openxmlformats.org/officeDocument/2006/relationships" r:embed="rId3" cstate="print"/>
            <a:srcRect l="80153" t="13948" r="3933" b="74257"/>
            <a:stretch>
              <a:fillRect/>
            </a:stretch>
          </p:blipFill>
          <p:spPr>
            <a:xfrm rot="5400000">
              <a:off x="7568386" y="4800517"/>
              <a:ext cx="727586" cy="808876"/>
            </a:xfrm>
            <a:custGeom>
              <a:avLst/>
              <a:gdLst>
                <a:gd name="connsiteX0" fmla="*/ 12270 w 727586"/>
                <a:gd name="connsiteY0" fmla="*/ 95091 h 808876"/>
                <a:gd name="connsiteX1" fmla="*/ 12270 w 727586"/>
                <a:gd name="connsiteY1" fmla="*/ 370767 h 808876"/>
                <a:gd name="connsiteX2" fmla="*/ 289307 w 727586"/>
                <a:gd name="connsiteY2" fmla="*/ 370767 h 808876"/>
                <a:gd name="connsiteX3" fmla="*/ 289307 w 727586"/>
                <a:gd name="connsiteY3" fmla="*/ 95091 h 808876"/>
                <a:gd name="connsiteX4" fmla="*/ 0 w 727586"/>
                <a:gd name="connsiteY4" fmla="*/ 0 h 808876"/>
                <a:gd name="connsiteX5" fmla="*/ 727586 w 727586"/>
                <a:gd name="connsiteY5" fmla="*/ 0 h 808876"/>
                <a:gd name="connsiteX6" fmla="*/ 727586 w 727586"/>
                <a:gd name="connsiteY6" fmla="*/ 808876 h 808876"/>
                <a:gd name="connsiteX7" fmla="*/ 0 w 727586"/>
                <a:gd name="connsiteY7" fmla="*/ 808876 h 80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586" h="808876">
                  <a:moveTo>
                    <a:pt x="12270" y="95091"/>
                  </a:moveTo>
                  <a:lnTo>
                    <a:pt x="12270" y="370767"/>
                  </a:lnTo>
                  <a:lnTo>
                    <a:pt x="289307" y="370767"/>
                  </a:lnTo>
                  <a:lnTo>
                    <a:pt x="289307" y="95091"/>
                  </a:lnTo>
                  <a:close/>
                  <a:moveTo>
                    <a:pt x="0" y="0"/>
                  </a:moveTo>
                  <a:lnTo>
                    <a:pt x="727586" y="0"/>
                  </a:lnTo>
                  <a:lnTo>
                    <a:pt x="727586" y="808876"/>
                  </a:lnTo>
                  <a:lnTo>
                    <a:pt x="0" y="808876"/>
                  </a:lnTo>
                  <a:close/>
                </a:path>
              </a:pathLst>
            </a:custGeom>
          </p:spPr>
        </p:pic>
        <p:pic>
          <p:nvPicPr>
            <p:cNvPr id="2097465" name="图片 75"/>
            <p:cNvPicPr>
              <a:picLocks noChangeAspect="1"/>
            </p:cNvPicPr>
            <p:nvPr/>
          </p:nvPicPr>
          <p:blipFill>
            <a:blip xmlns:r="http://schemas.openxmlformats.org/officeDocument/2006/relationships" r:embed="rId4" cstate="print"/>
            <a:srcRect l="83491" t="12970" r="595" b="75235"/>
            <a:stretch>
              <a:fillRect/>
            </a:stretch>
          </p:blipFill>
          <p:spPr>
            <a:xfrm rot="5400000">
              <a:off x="7653884" y="4963926"/>
              <a:ext cx="727586" cy="808876"/>
            </a:xfrm>
            <a:custGeom>
              <a:avLst/>
              <a:gdLst>
                <a:gd name="connsiteX0" fmla="*/ 0 w 727586"/>
                <a:gd name="connsiteY0" fmla="*/ 808876 h 808876"/>
                <a:gd name="connsiteX1" fmla="*/ 0 w 727586"/>
                <a:gd name="connsiteY1" fmla="*/ 208803 h 808876"/>
                <a:gd name="connsiteX2" fmla="*/ 172064 w 727586"/>
                <a:gd name="connsiteY2" fmla="*/ 208803 h 808876"/>
                <a:gd name="connsiteX3" fmla="*/ 172064 w 727586"/>
                <a:gd name="connsiteY3" fmla="*/ 0 h 808876"/>
                <a:gd name="connsiteX4" fmla="*/ 727586 w 727586"/>
                <a:gd name="connsiteY4" fmla="*/ 0 h 808876"/>
                <a:gd name="connsiteX5" fmla="*/ 727586 w 727586"/>
                <a:gd name="connsiteY5" fmla="*/ 808876 h 80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586" h="808876">
                  <a:moveTo>
                    <a:pt x="0" y="808876"/>
                  </a:moveTo>
                  <a:lnTo>
                    <a:pt x="0" y="208803"/>
                  </a:lnTo>
                  <a:lnTo>
                    <a:pt x="172064" y="208803"/>
                  </a:lnTo>
                  <a:lnTo>
                    <a:pt x="172064" y="0"/>
                  </a:lnTo>
                  <a:lnTo>
                    <a:pt x="727586" y="0"/>
                  </a:lnTo>
                  <a:lnTo>
                    <a:pt x="727586" y="808876"/>
                  </a:lnTo>
                  <a:close/>
                </a:path>
              </a:pathLst>
            </a:custGeom>
          </p:spPr>
        </p:pic>
      </p:grpSp>
      <p:grpSp>
        <p:nvGrpSpPr>
          <p:cNvPr id="258" name="组合 77"/>
          <p:cNvGrpSpPr/>
          <p:nvPr/>
        </p:nvGrpSpPr>
        <p:grpSpPr>
          <a:xfrm>
            <a:off x="7440102" y="5521504"/>
            <a:ext cx="1054425" cy="1228445"/>
            <a:chOff x="6393754" y="4925789"/>
            <a:chExt cx="715497" cy="833581"/>
          </a:xfrm>
        </p:grpSpPr>
        <p:pic>
          <p:nvPicPr>
            <p:cNvPr id="2097466" name="图片 7"/>
            <p:cNvPicPr>
              <a:picLocks noChangeAspect="1"/>
            </p:cNvPicPr>
            <p:nvPr/>
          </p:nvPicPr>
          <p:blipFill>
            <a:blip xmlns:r="http://schemas.openxmlformats.org/officeDocument/2006/relationships" r:embed="rId3" cstate="print"/>
            <a:srcRect l="82004" t="32253" r="1487" b="57722"/>
            <a:stretch>
              <a:fillRect/>
            </a:stretch>
          </p:blipFill>
          <p:spPr>
            <a:xfrm rot="5400000">
              <a:off x="6360121" y="4959422"/>
              <a:ext cx="754798" cy="687531"/>
            </a:xfrm>
            <a:custGeom>
              <a:avLst/>
              <a:gdLst>
                <a:gd name="connsiteX0" fmla="*/ 0 w 754798"/>
                <a:gd name="connsiteY0" fmla="*/ 0 h 687531"/>
                <a:gd name="connsiteX1" fmla="*/ 680543 w 754798"/>
                <a:gd name="connsiteY1" fmla="*/ 0 h 687531"/>
                <a:gd name="connsiteX2" fmla="*/ 680543 w 754798"/>
                <a:gd name="connsiteY2" fmla="*/ 667677 h 687531"/>
                <a:gd name="connsiteX3" fmla="*/ 754798 w 754798"/>
                <a:gd name="connsiteY3" fmla="*/ 667677 h 687531"/>
                <a:gd name="connsiteX4" fmla="*/ 754798 w 754798"/>
                <a:gd name="connsiteY4" fmla="*/ 687531 h 687531"/>
                <a:gd name="connsiteX5" fmla="*/ 0 w 754798"/>
                <a:gd name="connsiteY5" fmla="*/ 687531 h 687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798" h="687531">
                  <a:moveTo>
                    <a:pt x="0" y="0"/>
                  </a:moveTo>
                  <a:lnTo>
                    <a:pt x="680543" y="0"/>
                  </a:lnTo>
                  <a:lnTo>
                    <a:pt x="680543" y="667677"/>
                  </a:lnTo>
                  <a:lnTo>
                    <a:pt x="754798" y="667677"/>
                  </a:lnTo>
                  <a:lnTo>
                    <a:pt x="754798" y="687531"/>
                  </a:lnTo>
                  <a:lnTo>
                    <a:pt x="0" y="687531"/>
                  </a:lnTo>
                  <a:close/>
                </a:path>
              </a:pathLst>
            </a:custGeom>
          </p:spPr>
        </p:pic>
        <p:pic>
          <p:nvPicPr>
            <p:cNvPr id="2097467" name="图片 69"/>
            <p:cNvPicPr>
              <a:picLocks noChangeAspect="1"/>
            </p:cNvPicPr>
            <p:nvPr/>
          </p:nvPicPr>
          <p:blipFill>
            <a:blip xmlns:r="http://schemas.openxmlformats.org/officeDocument/2006/relationships" r:embed="rId4" cstate="print"/>
            <a:srcRect l="83729" t="32113" b="57861"/>
            <a:stretch>
              <a:fillRect/>
            </a:stretch>
          </p:blipFill>
          <p:spPr>
            <a:xfrm rot="5400000">
              <a:off x="6393531" y="5043650"/>
              <a:ext cx="743909" cy="687531"/>
            </a:xfrm>
            <a:custGeom>
              <a:avLst/>
              <a:gdLst>
                <a:gd name="connsiteX0" fmla="*/ 0 w 743909"/>
                <a:gd name="connsiteY0" fmla="*/ 0 h 687531"/>
                <a:gd name="connsiteX1" fmla="*/ 743909 w 743909"/>
                <a:gd name="connsiteY1" fmla="*/ 0 h 687531"/>
                <a:gd name="connsiteX2" fmla="*/ 743909 w 743909"/>
                <a:gd name="connsiteY2" fmla="*/ 687531 h 687531"/>
                <a:gd name="connsiteX3" fmla="*/ 0 w 743909"/>
                <a:gd name="connsiteY3" fmla="*/ 687531 h 687531"/>
              </a:gdLst>
              <a:ahLst/>
              <a:cxnLst>
                <a:cxn ang="0">
                  <a:pos x="connsiteX0" y="connsiteY0"/>
                </a:cxn>
                <a:cxn ang="0">
                  <a:pos x="connsiteX1" y="connsiteY1"/>
                </a:cxn>
                <a:cxn ang="0">
                  <a:pos x="connsiteX2" y="connsiteY2"/>
                </a:cxn>
                <a:cxn ang="0">
                  <a:pos x="connsiteX3" y="connsiteY3"/>
                </a:cxn>
              </a:cxnLst>
              <a:rect l="l" t="t" r="r" b="b"/>
              <a:pathLst>
                <a:path w="743909" h="687531">
                  <a:moveTo>
                    <a:pt x="0" y="0"/>
                  </a:moveTo>
                  <a:lnTo>
                    <a:pt x="743909" y="0"/>
                  </a:lnTo>
                  <a:lnTo>
                    <a:pt x="743909" y="687531"/>
                  </a:lnTo>
                  <a:lnTo>
                    <a:pt x="0" y="687531"/>
                  </a:lnTo>
                  <a:close/>
                </a:path>
              </a:pathLst>
            </a:custGeom>
          </p:spPr>
        </p:pic>
      </p:grpSp>
      <p:grpSp>
        <p:nvGrpSpPr>
          <p:cNvPr id="259" name="组合 76"/>
          <p:cNvGrpSpPr/>
          <p:nvPr/>
        </p:nvGrpSpPr>
        <p:grpSpPr>
          <a:xfrm>
            <a:off x="5356086" y="5526484"/>
            <a:ext cx="1579129" cy="1350634"/>
            <a:chOff x="5361566" y="4931366"/>
            <a:chExt cx="1071543" cy="916494"/>
          </a:xfrm>
        </p:grpSpPr>
        <p:pic>
          <p:nvPicPr>
            <p:cNvPr id="2097468" name="图片 8"/>
            <p:cNvPicPr>
              <a:picLocks noChangeAspect="1"/>
            </p:cNvPicPr>
            <p:nvPr/>
          </p:nvPicPr>
          <p:blipFill>
            <a:blip xmlns:r="http://schemas.openxmlformats.org/officeDocument/2006/relationships" r:embed="rId3" cstate="print"/>
            <a:srcRect l="82126" t="41989" r="1837" b="42955"/>
            <a:stretch>
              <a:fillRect/>
            </a:stretch>
          </p:blipFill>
          <p:spPr>
            <a:xfrm rot="5400000">
              <a:off x="5530725" y="4781706"/>
              <a:ext cx="733224" cy="1032543"/>
            </a:xfrm>
            <a:custGeom>
              <a:avLst/>
              <a:gdLst>
                <a:gd name="connsiteX0" fmla="*/ 0 w 733224"/>
                <a:gd name="connsiteY0" fmla="*/ 0 h 1032543"/>
                <a:gd name="connsiteX1" fmla="*/ 733224 w 733224"/>
                <a:gd name="connsiteY1" fmla="*/ 0 h 1032543"/>
                <a:gd name="connsiteX2" fmla="*/ 733224 w 733224"/>
                <a:gd name="connsiteY2" fmla="*/ 1032543 h 1032543"/>
                <a:gd name="connsiteX3" fmla="*/ 0 w 733224"/>
                <a:gd name="connsiteY3" fmla="*/ 1032543 h 1032543"/>
              </a:gdLst>
              <a:ahLst/>
              <a:cxnLst>
                <a:cxn ang="0">
                  <a:pos x="connsiteX0" y="connsiteY0"/>
                </a:cxn>
                <a:cxn ang="0">
                  <a:pos x="connsiteX1" y="connsiteY1"/>
                </a:cxn>
                <a:cxn ang="0">
                  <a:pos x="connsiteX2" y="connsiteY2"/>
                </a:cxn>
                <a:cxn ang="0">
                  <a:pos x="connsiteX3" y="connsiteY3"/>
                </a:cxn>
              </a:cxnLst>
              <a:rect l="l" t="t" r="r" b="b"/>
              <a:pathLst>
                <a:path w="733224" h="1032543">
                  <a:moveTo>
                    <a:pt x="0" y="0"/>
                  </a:moveTo>
                  <a:lnTo>
                    <a:pt x="733224" y="0"/>
                  </a:lnTo>
                  <a:lnTo>
                    <a:pt x="733224" y="1032543"/>
                  </a:lnTo>
                  <a:lnTo>
                    <a:pt x="0" y="1032543"/>
                  </a:lnTo>
                  <a:close/>
                </a:path>
              </a:pathLst>
            </a:custGeom>
          </p:spPr>
        </p:pic>
        <p:pic>
          <p:nvPicPr>
            <p:cNvPr id="2097469" name="图片 70"/>
            <p:cNvPicPr>
              <a:picLocks noChangeAspect="1"/>
            </p:cNvPicPr>
            <p:nvPr/>
          </p:nvPicPr>
          <p:blipFill>
            <a:blip xmlns:r="http://schemas.openxmlformats.org/officeDocument/2006/relationships" r:embed="rId4" cstate="print"/>
            <a:srcRect l="83491" t="42188" b="42188"/>
            <a:stretch>
              <a:fillRect/>
            </a:stretch>
          </p:blipFill>
          <p:spPr>
            <a:xfrm rot="5400000">
              <a:off x="5519939" y="4934689"/>
              <a:ext cx="754798" cy="1071543"/>
            </a:xfrm>
            <a:custGeom>
              <a:avLst/>
              <a:gdLst>
                <a:gd name="connsiteX0" fmla="*/ 0 w 754798"/>
                <a:gd name="connsiteY0" fmla="*/ 0 h 1071543"/>
                <a:gd name="connsiteX1" fmla="*/ 754798 w 754798"/>
                <a:gd name="connsiteY1" fmla="*/ 0 h 1071543"/>
                <a:gd name="connsiteX2" fmla="*/ 754798 w 754798"/>
                <a:gd name="connsiteY2" fmla="*/ 1071543 h 1071543"/>
                <a:gd name="connsiteX3" fmla="*/ 0 w 754798"/>
                <a:gd name="connsiteY3" fmla="*/ 1071543 h 1071543"/>
              </a:gdLst>
              <a:ahLst/>
              <a:cxnLst>
                <a:cxn ang="0">
                  <a:pos x="connsiteX0" y="connsiteY0"/>
                </a:cxn>
                <a:cxn ang="0">
                  <a:pos x="connsiteX1" y="connsiteY1"/>
                </a:cxn>
                <a:cxn ang="0">
                  <a:pos x="connsiteX2" y="connsiteY2"/>
                </a:cxn>
                <a:cxn ang="0">
                  <a:pos x="connsiteX3" y="connsiteY3"/>
                </a:cxn>
              </a:cxnLst>
              <a:rect l="l" t="t" r="r" b="b"/>
              <a:pathLst>
                <a:path w="754798" h="1071543">
                  <a:moveTo>
                    <a:pt x="0" y="0"/>
                  </a:moveTo>
                  <a:lnTo>
                    <a:pt x="754798" y="0"/>
                  </a:lnTo>
                  <a:lnTo>
                    <a:pt x="754798" y="1071543"/>
                  </a:lnTo>
                  <a:lnTo>
                    <a:pt x="0" y="1071543"/>
                  </a:lnTo>
                  <a:close/>
                </a:path>
              </a:pathLst>
            </a:custGeom>
          </p:spPr>
        </p:pic>
      </p:grpSp>
      <p:grpSp>
        <p:nvGrpSpPr>
          <p:cNvPr id="260" name="组合 87"/>
          <p:cNvGrpSpPr/>
          <p:nvPr/>
        </p:nvGrpSpPr>
        <p:grpSpPr>
          <a:xfrm>
            <a:off x="10518585" y="250665"/>
            <a:ext cx="1682291" cy="1908770"/>
            <a:chOff x="8184791" y="1393844"/>
            <a:chExt cx="1141545" cy="1295226"/>
          </a:xfrm>
        </p:grpSpPr>
        <p:pic>
          <p:nvPicPr>
            <p:cNvPr id="2097470" name="图片 2"/>
            <p:cNvPicPr>
              <a:picLocks noChangeAspect="1"/>
            </p:cNvPicPr>
            <p:nvPr/>
          </p:nvPicPr>
          <p:blipFill>
            <a:blip xmlns:r="http://schemas.openxmlformats.org/officeDocument/2006/relationships" r:embed="rId3" cstate="print"/>
            <a:srcRect l="5552" t="450" r="69287" b="83838"/>
            <a:stretch>
              <a:fillRect/>
            </a:stretch>
          </p:blipFill>
          <p:spPr>
            <a:xfrm rot="5400000">
              <a:off x="8148390" y="1466823"/>
              <a:ext cx="1150374" cy="1077572"/>
            </a:xfrm>
            <a:custGeom>
              <a:avLst/>
              <a:gdLst>
                <a:gd name="connsiteX0" fmla="*/ 0 w 1150374"/>
                <a:gd name="connsiteY0" fmla="*/ 0 h 1077572"/>
                <a:gd name="connsiteX1" fmla="*/ 1150374 w 1150374"/>
                <a:gd name="connsiteY1" fmla="*/ 0 h 1077572"/>
                <a:gd name="connsiteX2" fmla="*/ 1150374 w 1150374"/>
                <a:gd name="connsiteY2" fmla="*/ 1077572 h 1077572"/>
                <a:gd name="connsiteX3" fmla="*/ 185028 w 1150374"/>
                <a:gd name="connsiteY3" fmla="*/ 1077572 h 1077572"/>
                <a:gd name="connsiteX4" fmla="*/ 185028 w 1150374"/>
                <a:gd name="connsiteY4" fmla="*/ 675528 h 1077572"/>
                <a:gd name="connsiteX5" fmla="*/ 0 w 1150374"/>
                <a:gd name="connsiteY5" fmla="*/ 675528 h 107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0374" h="1077572">
                  <a:moveTo>
                    <a:pt x="0" y="0"/>
                  </a:moveTo>
                  <a:lnTo>
                    <a:pt x="1150374" y="0"/>
                  </a:lnTo>
                  <a:lnTo>
                    <a:pt x="1150374" y="1077572"/>
                  </a:lnTo>
                  <a:lnTo>
                    <a:pt x="185028" y="1077572"/>
                  </a:lnTo>
                  <a:lnTo>
                    <a:pt x="185028" y="675528"/>
                  </a:lnTo>
                  <a:lnTo>
                    <a:pt x="0" y="675528"/>
                  </a:lnTo>
                  <a:close/>
                </a:path>
              </a:pathLst>
            </a:custGeom>
          </p:spPr>
        </p:pic>
        <p:pic>
          <p:nvPicPr>
            <p:cNvPr id="2097471" name="图片 80"/>
            <p:cNvPicPr>
              <a:picLocks noChangeAspect="1"/>
            </p:cNvPicPr>
            <p:nvPr/>
          </p:nvPicPr>
          <p:blipFill>
            <a:blip xmlns:r="http://schemas.openxmlformats.org/officeDocument/2006/relationships" r:embed="rId4" cstate="print"/>
            <a:srcRect r="71670" b="83838"/>
            <a:stretch>
              <a:fillRect/>
            </a:stretch>
          </p:blipFill>
          <p:spPr>
            <a:xfrm rot="5400000">
              <a:off x="8124516" y="1487250"/>
              <a:ext cx="1295226" cy="1108414"/>
            </a:xfrm>
            <a:custGeom>
              <a:avLst/>
              <a:gdLst>
                <a:gd name="connsiteX0" fmla="*/ 0 w 1295226"/>
                <a:gd name="connsiteY0" fmla="*/ 0 h 1108414"/>
                <a:gd name="connsiteX1" fmla="*/ 1295226 w 1295226"/>
                <a:gd name="connsiteY1" fmla="*/ 0 h 1108414"/>
                <a:gd name="connsiteX2" fmla="*/ 1295226 w 1295226"/>
                <a:gd name="connsiteY2" fmla="*/ 1108414 h 1108414"/>
                <a:gd name="connsiteX3" fmla="*/ 0 w 1295226"/>
                <a:gd name="connsiteY3" fmla="*/ 1108414 h 1108414"/>
              </a:gdLst>
              <a:ahLst/>
              <a:cxnLst>
                <a:cxn ang="0">
                  <a:pos x="connsiteX0" y="connsiteY0"/>
                </a:cxn>
                <a:cxn ang="0">
                  <a:pos x="connsiteX1" y="connsiteY1"/>
                </a:cxn>
                <a:cxn ang="0">
                  <a:pos x="connsiteX2" y="connsiteY2"/>
                </a:cxn>
                <a:cxn ang="0">
                  <a:pos x="connsiteX3" y="connsiteY3"/>
                </a:cxn>
              </a:cxnLst>
              <a:rect l="l" t="t" r="r" b="b"/>
              <a:pathLst>
                <a:path w="1295226" h="1108414">
                  <a:moveTo>
                    <a:pt x="0" y="0"/>
                  </a:moveTo>
                  <a:lnTo>
                    <a:pt x="1295226" y="0"/>
                  </a:lnTo>
                  <a:lnTo>
                    <a:pt x="1295226" y="1108414"/>
                  </a:lnTo>
                  <a:lnTo>
                    <a:pt x="0" y="1108414"/>
                  </a:lnTo>
                  <a:close/>
                </a:path>
              </a:pathLst>
            </a:custGeom>
          </p:spPr>
        </p:pic>
      </p:grpSp>
      <p:grpSp>
        <p:nvGrpSpPr>
          <p:cNvPr id="261" name="组合 86"/>
          <p:cNvGrpSpPr/>
          <p:nvPr/>
        </p:nvGrpSpPr>
        <p:grpSpPr>
          <a:xfrm>
            <a:off x="10761289" y="2066931"/>
            <a:ext cx="1385504" cy="1135772"/>
            <a:chOff x="8349481" y="2626300"/>
            <a:chExt cx="940156" cy="770696"/>
          </a:xfrm>
        </p:grpSpPr>
        <p:pic>
          <p:nvPicPr>
            <p:cNvPr id="2097472" name="图片 3"/>
            <p:cNvPicPr>
              <a:picLocks noChangeAspect="1"/>
            </p:cNvPicPr>
            <p:nvPr/>
          </p:nvPicPr>
          <p:blipFill>
            <a:blip xmlns:r="http://schemas.openxmlformats.org/officeDocument/2006/relationships" r:embed="rId3" cstate="print"/>
            <a:srcRect l="31709" t="2401" r="53238" b="86239"/>
            <a:stretch>
              <a:fillRect/>
            </a:stretch>
          </p:blipFill>
          <p:spPr>
            <a:xfrm rot="5400000">
              <a:off x="8394869" y="2580912"/>
              <a:ext cx="688257" cy="779033"/>
            </a:xfrm>
            <a:custGeom>
              <a:avLst/>
              <a:gdLst>
                <a:gd name="connsiteX0" fmla="*/ 0 w 688257"/>
                <a:gd name="connsiteY0" fmla="*/ 0 h 779033"/>
                <a:gd name="connsiteX1" fmla="*/ 688257 w 688257"/>
                <a:gd name="connsiteY1" fmla="*/ 0 h 779033"/>
                <a:gd name="connsiteX2" fmla="*/ 688257 w 688257"/>
                <a:gd name="connsiteY2" fmla="*/ 779033 h 779033"/>
                <a:gd name="connsiteX3" fmla="*/ 0 w 688257"/>
                <a:gd name="connsiteY3" fmla="*/ 779033 h 779033"/>
              </a:gdLst>
              <a:ahLst/>
              <a:cxnLst>
                <a:cxn ang="0">
                  <a:pos x="connsiteX0" y="connsiteY0"/>
                </a:cxn>
                <a:cxn ang="0">
                  <a:pos x="connsiteX1" y="connsiteY1"/>
                </a:cxn>
                <a:cxn ang="0">
                  <a:pos x="connsiteX2" y="connsiteY2"/>
                </a:cxn>
                <a:cxn ang="0">
                  <a:pos x="connsiteX3" y="connsiteY3"/>
                </a:cxn>
              </a:cxnLst>
              <a:rect l="l" t="t" r="r" b="b"/>
              <a:pathLst>
                <a:path w="688257" h="779033">
                  <a:moveTo>
                    <a:pt x="0" y="0"/>
                  </a:moveTo>
                  <a:lnTo>
                    <a:pt x="688257" y="0"/>
                  </a:lnTo>
                  <a:lnTo>
                    <a:pt x="688257" y="779033"/>
                  </a:lnTo>
                  <a:lnTo>
                    <a:pt x="0" y="779033"/>
                  </a:lnTo>
                  <a:close/>
                </a:path>
              </a:pathLst>
            </a:custGeom>
          </p:spPr>
        </p:pic>
        <p:pic>
          <p:nvPicPr>
            <p:cNvPr id="2097473" name="图片 81"/>
            <p:cNvPicPr>
              <a:picLocks noChangeAspect="1"/>
            </p:cNvPicPr>
            <p:nvPr/>
          </p:nvPicPr>
          <p:blipFill>
            <a:blip xmlns:r="http://schemas.openxmlformats.org/officeDocument/2006/relationships" r:embed="rId4" cstate="print"/>
            <a:srcRect l="30695" t="1610" r="54251" b="87030"/>
            <a:stretch>
              <a:fillRect/>
            </a:stretch>
          </p:blipFill>
          <p:spPr>
            <a:xfrm rot="5400000">
              <a:off x="8555992" y="2663351"/>
              <a:ext cx="688257" cy="779033"/>
            </a:xfrm>
            <a:custGeom>
              <a:avLst/>
              <a:gdLst>
                <a:gd name="connsiteX0" fmla="*/ 0 w 688257"/>
                <a:gd name="connsiteY0" fmla="*/ 0 h 779033"/>
                <a:gd name="connsiteX1" fmla="*/ 688257 w 688257"/>
                <a:gd name="connsiteY1" fmla="*/ 0 h 779033"/>
                <a:gd name="connsiteX2" fmla="*/ 688257 w 688257"/>
                <a:gd name="connsiteY2" fmla="*/ 779033 h 779033"/>
                <a:gd name="connsiteX3" fmla="*/ 0 w 688257"/>
                <a:gd name="connsiteY3" fmla="*/ 779033 h 779033"/>
              </a:gdLst>
              <a:ahLst/>
              <a:cxnLst>
                <a:cxn ang="0">
                  <a:pos x="connsiteX0" y="connsiteY0"/>
                </a:cxn>
                <a:cxn ang="0">
                  <a:pos x="connsiteX1" y="connsiteY1"/>
                </a:cxn>
                <a:cxn ang="0">
                  <a:pos x="connsiteX2" y="connsiteY2"/>
                </a:cxn>
                <a:cxn ang="0">
                  <a:pos x="connsiteX3" y="connsiteY3"/>
                </a:cxn>
              </a:cxnLst>
              <a:rect l="l" t="t" r="r" b="b"/>
              <a:pathLst>
                <a:path w="688257" h="779033">
                  <a:moveTo>
                    <a:pt x="0" y="0"/>
                  </a:moveTo>
                  <a:lnTo>
                    <a:pt x="688257" y="0"/>
                  </a:lnTo>
                  <a:lnTo>
                    <a:pt x="688257" y="779033"/>
                  </a:lnTo>
                  <a:lnTo>
                    <a:pt x="0" y="779033"/>
                  </a:lnTo>
                  <a:close/>
                </a:path>
              </a:pathLst>
            </a:custGeom>
          </p:spPr>
        </p:pic>
      </p:grpSp>
      <p:grpSp>
        <p:nvGrpSpPr>
          <p:cNvPr id="262" name="组合 85"/>
          <p:cNvGrpSpPr/>
          <p:nvPr/>
        </p:nvGrpSpPr>
        <p:grpSpPr>
          <a:xfrm>
            <a:off x="10499878" y="3139356"/>
            <a:ext cx="1700998" cy="2059051"/>
            <a:chOff x="8172097" y="3223911"/>
            <a:chExt cx="1154239" cy="1397202"/>
          </a:xfrm>
        </p:grpSpPr>
        <p:pic>
          <p:nvPicPr>
            <p:cNvPr id="2097474" name="图片 4"/>
            <p:cNvPicPr>
              <a:picLocks noChangeAspect="1"/>
            </p:cNvPicPr>
            <p:nvPr/>
          </p:nvPicPr>
          <p:blipFill>
            <a:blip xmlns:r="http://schemas.openxmlformats.org/officeDocument/2006/relationships" r:embed="rId3" cstate="print"/>
            <a:srcRect l="44780" t="450" r="27586" b="83653"/>
            <a:stretch>
              <a:fillRect/>
            </a:stretch>
          </p:blipFill>
          <p:spPr>
            <a:xfrm rot="5400000">
              <a:off x="8085508" y="3310500"/>
              <a:ext cx="1263443" cy="1090265"/>
            </a:xfrm>
            <a:custGeom>
              <a:avLst/>
              <a:gdLst>
                <a:gd name="connsiteX0" fmla="*/ 0 w 1263443"/>
                <a:gd name="connsiteY0" fmla="*/ 0 h 1090265"/>
                <a:gd name="connsiteX1" fmla="*/ 1263443 w 1263443"/>
                <a:gd name="connsiteY1" fmla="*/ 0 h 1090265"/>
                <a:gd name="connsiteX2" fmla="*/ 1263443 w 1263443"/>
                <a:gd name="connsiteY2" fmla="*/ 855780 h 1090265"/>
                <a:gd name="connsiteX3" fmla="*/ 660951 w 1263443"/>
                <a:gd name="connsiteY3" fmla="*/ 855780 h 1090265"/>
                <a:gd name="connsiteX4" fmla="*/ 660951 w 1263443"/>
                <a:gd name="connsiteY4" fmla="*/ 1090265 h 1090265"/>
                <a:gd name="connsiteX5" fmla="*/ 339393 w 1263443"/>
                <a:gd name="connsiteY5" fmla="*/ 1090265 h 1090265"/>
                <a:gd name="connsiteX6" fmla="*/ 339393 w 1263443"/>
                <a:gd name="connsiteY6" fmla="*/ 699634 h 1090265"/>
                <a:gd name="connsiteX7" fmla="*/ 0 w 1263443"/>
                <a:gd name="connsiteY7" fmla="*/ 699634 h 1090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3443" h="1090265">
                  <a:moveTo>
                    <a:pt x="0" y="0"/>
                  </a:moveTo>
                  <a:lnTo>
                    <a:pt x="1263443" y="0"/>
                  </a:lnTo>
                  <a:lnTo>
                    <a:pt x="1263443" y="855780"/>
                  </a:lnTo>
                  <a:lnTo>
                    <a:pt x="660951" y="855780"/>
                  </a:lnTo>
                  <a:lnTo>
                    <a:pt x="660951" y="1090265"/>
                  </a:lnTo>
                  <a:lnTo>
                    <a:pt x="339393" y="1090265"/>
                  </a:lnTo>
                  <a:lnTo>
                    <a:pt x="339393" y="699634"/>
                  </a:lnTo>
                  <a:lnTo>
                    <a:pt x="0" y="699634"/>
                  </a:lnTo>
                  <a:close/>
                </a:path>
              </a:pathLst>
            </a:custGeom>
          </p:spPr>
        </p:pic>
        <p:pic>
          <p:nvPicPr>
            <p:cNvPr id="2097475" name="图片 82"/>
            <p:cNvPicPr>
              <a:picLocks noChangeAspect="1"/>
            </p:cNvPicPr>
            <p:nvPr/>
          </p:nvPicPr>
          <p:blipFill>
            <a:blip xmlns:r="http://schemas.openxmlformats.org/officeDocument/2006/relationships" r:embed="rId4" cstate="print"/>
            <a:srcRect l="49082" r="23283" b="83838"/>
            <a:stretch>
              <a:fillRect/>
            </a:stretch>
          </p:blipFill>
          <p:spPr>
            <a:xfrm rot="5400000">
              <a:off x="8140407" y="3435184"/>
              <a:ext cx="1263443" cy="1108415"/>
            </a:xfrm>
            <a:custGeom>
              <a:avLst/>
              <a:gdLst>
                <a:gd name="connsiteX0" fmla="*/ 0 w 1263443"/>
                <a:gd name="connsiteY0" fmla="*/ 0 h 1108415"/>
                <a:gd name="connsiteX1" fmla="*/ 1263443 w 1263443"/>
                <a:gd name="connsiteY1" fmla="*/ 0 h 1108415"/>
                <a:gd name="connsiteX2" fmla="*/ 1263443 w 1263443"/>
                <a:gd name="connsiteY2" fmla="*/ 1108415 h 1108415"/>
                <a:gd name="connsiteX3" fmla="*/ 0 w 1263443"/>
                <a:gd name="connsiteY3" fmla="*/ 1108415 h 1108415"/>
              </a:gdLst>
              <a:ahLst/>
              <a:cxnLst>
                <a:cxn ang="0">
                  <a:pos x="connsiteX0" y="connsiteY0"/>
                </a:cxn>
                <a:cxn ang="0">
                  <a:pos x="connsiteX1" y="connsiteY1"/>
                </a:cxn>
                <a:cxn ang="0">
                  <a:pos x="connsiteX2" y="connsiteY2"/>
                </a:cxn>
                <a:cxn ang="0">
                  <a:pos x="connsiteX3" y="connsiteY3"/>
                </a:cxn>
              </a:cxnLst>
              <a:rect l="l" t="t" r="r" b="b"/>
              <a:pathLst>
                <a:path w="1263443" h="1108415">
                  <a:moveTo>
                    <a:pt x="0" y="0"/>
                  </a:moveTo>
                  <a:lnTo>
                    <a:pt x="1263443" y="0"/>
                  </a:lnTo>
                  <a:lnTo>
                    <a:pt x="1263443" y="1108415"/>
                  </a:lnTo>
                  <a:lnTo>
                    <a:pt x="0" y="1108415"/>
                  </a:lnTo>
                  <a:close/>
                </a:path>
              </a:pathLst>
            </a:custGeom>
          </p:spPr>
        </p:pic>
      </p:grpSp>
      <p:grpSp>
        <p:nvGrpSpPr>
          <p:cNvPr id="263" name="组合 89"/>
          <p:cNvGrpSpPr/>
          <p:nvPr/>
        </p:nvGrpSpPr>
        <p:grpSpPr>
          <a:xfrm>
            <a:off x="8824710" y="577244"/>
            <a:ext cx="873317" cy="801686"/>
            <a:chOff x="7035385" y="1615449"/>
            <a:chExt cx="592603" cy="543997"/>
          </a:xfrm>
        </p:grpSpPr>
        <p:pic>
          <p:nvPicPr>
            <p:cNvPr id="2097476" name="图片 20"/>
            <p:cNvPicPr>
              <a:picLocks noChangeAspect="1"/>
            </p:cNvPicPr>
            <p:nvPr/>
          </p:nvPicPr>
          <p:blipFill>
            <a:blip xmlns:r="http://schemas.openxmlformats.org/officeDocument/2006/relationships" r:embed="rId3" cstate="print"/>
            <a:srcRect l="9599" t="24320" r="80078" b="67078"/>
            <a:stretch>
              <a:fillRect/>
            </a:stretch>
          </p:blipFill>
          <p:spPr>
            <a:xfrm rot="5400000">
              <a:off x="7094378" y="1556456"/>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pic>
          <p:nvPicPr>
            <p:cNvPr id="2097477" name="图片 83"/>
            <p:cNvPicPr>
              <a:picLocks noChangeAspect="1"/>
            </p:cNvPicPr>
            <p:nvPr/>
          </p:nvPicPr>
          <p:blipFill>
            <a:blip xmlns:r="http://schemas.openxmlformats.org/officeDocument/2006/relationships" r:embed="rId4" cstate="print"/>
            <a:srcRect l="9003" t="24765" r="80674" b="66633"/>
            <a:stretch>
              <a:fillRect/>
            </a:stretch>
          </p:blipFill>
          <p:spPr>
            <a:xfrm rot="5400000">
              <a:off x="7097045" y="1628504"/>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grpSp>
      <p:grpSp>
        <p:nvGrpSpPr>
          <p:cNvPr id="264" name="组合 88"/>
          <p:cNvGrpSpPr/>
          <p:nvPr/>
        </p:nvGrpSpPr>
        <p:grpSpPr>
          <a:xfrm>
            <a:off x="9694097" y="510102"/>
            <a:ext cx="873317" cy="801686"/>
            <a:chOff x="7625321" y="1569889"/>
            <a:chExt cx="592603" cy="543997"/>
          </a:xfrm>
        </p:grpSpPr>
        <p:pic>
          <p:nvPicPr>
            <p:cNvPr id="2097478" name="图片 21"/>
            <p:cNvPicPr>
              <a:picLocks noChangeAspect="1"/>
            </p:cNvPicPr>
            <p:nvPr/>
          </p:nvPicPr>
          <p:blipFill>
            <a:blip xmlns:r="http://schemas.openxmlformats.org/officeDocument/2006/relationships" r:embed="rId3" cstate="print"/>
            <a:srcRect l="8602" t="15718" r="81075" b="75680"/>
            <a:stretch>
              <a:fillRect/>
            </a:stretch>
          </p:blipFill>
          <p:spPr>
            <a:xfrm rot="5400000">
              <a:off x="7684314" y="1510896"/>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pic>
          <p:nvPicPr>
            <p:cNvPr id="2097479" name="图片 84"/>
            <p:cNvPicPr>
              <a:picLocks noChangeAspect="1"/>
            </p:cNvPicPr>
            <p:nvPr/>
          </p:nvPicPr>
          <p:blipFill>
            <a:blip xmlns:r="http://schemas.openxmlformats.org/officeDocument/2006/relationships" r:embed="rId4" cstate="print"/>
            <a:srcRect l="8007" t="16162" r="81670" b="75235"/>
            <a:stretch>
              <a:fillRect/>
            </a:stretch>
          </p:blipFill>
          <p:spPr>
            <a:xfrm rot="5400000">
              <a:off x="7686981" y="1582944"/>
              <a:ext cx="471949" cy="589936"/>
            </a:xfrm>
            <a:custGeom>
              <a:avLst/>
              <a:gdLst>
                <a:gd name="connsiteX0" fmla="*/ 0 w 471949"/>
                <a:gd name="connsiteY0" fmla="*/ 0 h 589936"/>
                <a:gd name="connsiteX1" fmla="*/ 471949 w 471949"/>
                <a:gd name="connsiteY1" fmla="*/ 0 h 589936"/>
                <a:gd name="connsiteX2" fmla="*/ 471949 w 471949"/>
                <a:gd name="connsiteY2" fmla="*/ 589936 h 589936"/>
                <a:gd name="connsiteX3" fmla="*/ 0 w 471949"/>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471949" h="589936">
                  <a:moveTo>
                    <a:pt x="0" y="0"/>
                  </a:moveTo>
                  <a:lnTo>
                    <a:pt x="471949" y="0"/>
                  </a:lnTo>
                  <a:lnTo>
                    <a:pt x="471949" y="589936"/>
                  </a:lnTo>
                  <a:lnTo>
                    <a:pt x="0" y="589936"/>
                  </a:lnTo>
                  <a:close/>
                </a:path>
              </a:pathLst>
            </a:custGeom>
          </p:spPr>
        </p:pic>
      </p:grpSp>
      <p:sp>
        <p:nvSpPr>
          <p:cNvPr id="1048981" name="文本框 67" descr="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
          <p:cNvSpPr txBox="1"/>
          <p:nvPr/>
        </p:nvSpPr>
        <p:spPr>
          <a:xfrm flipH="1">
            <a:off x="2968808" y="2505576"/>
            <a:ext cx="6259193" cy="2047240"/>
          </a:xfrm>
          <a:prstGeom prst="rect"/>
          <a:noFill/>
        </p:spPr>
        <p:txBody>
          <a:bodyPr rtlCol="0" wrap="square">
            <a:spAutoFit/>
          </a:bodyPr>
          <a:p>
            <a:pPr algn="ctr"/>
            <a:r>
              <a:rPr altLang="zh-CN" b="1" dirty="0" sz="6600" lang="en-US">
                <a:solidFill>
                  <a:srgbClr val="3E62B5"/>
                </a:solidFill>
                <a:latin typeface="张海山锐线体2.0" panose="02000000000000000000" pitchFamily="2" charset="-122"/>
                <a:ea typeface="张海山锐线体2.0" panose="02000000000000000000" pitchFamily="2" charset="-122"/>
                <a:cs typeface="Aharoni" panose="02010803020104030203" pitchFamily="2" charset="-79"/>
              </a:rPr>
              <a:t>Thank you for listening </a:t>
            </a:r>
            <a:endParaRPr altLang="en-US" b="1" dirty="0" sz="6600" lang="zh-CN">
              <a:solidFill>
                <a:srgbClr val="3E62B5"/>
              </a:solidFill>
              <a:latin typeface="张海山锐线体2.0" panose="02000000000000000000" pitchFamily="2" charset="-122"/>
              <a:ea typeface="张海山锐线体2.0" panose="02000000000000000000" pitchFamily="2" charset="-122"/>
              <a:cs typeface="Aharoni" panose="02010803020104030203" pitchFamily="2" charset="-79"/>
            </a:endParaRPr>
          </a:p>
        </p:txBody>
      </p:sp>
      <p:sp>
        <p:nvSpPr>
          <p:cNvPr id="1048982" name="文本框 68"/>
          <p:cNvSpPr txBox="1"/>
          <p:nvPr/>
        </p:nvSpPr>
        <p:spPr>
          <a:xfrm>
            <a:off x="6739616" y="3855450"/>
            <a:ext cx="271780" cy="510540"/>
          </a:xfrm>
          <a:prstGeom prst="rect"/>
          <a:noFill/>
        </p:spPr>
        <p:txBody>
          <a:bodyPr rtlCol="0" wrap="none">
            <a:spAutoFit/>
          </a:bodyPr>
          <a:p>
            <a:r>
              <a:rPr altLang="zh-CN" b="1" dirty="0" sz="2800" lang="en-US" smtClean="0">
                <a:solidFill>
                  <a:schemeClr val="bg1"/>
                </a:solidFill>
                <a:latin typeface="幼圆" panose="02010509060101010101" pitchFamily="49" charset="-122"/>
                <a:ea typeface="幼圆" panose="02010509060101010101" pitchFamily="49" charset="-122"/>
                <a:cs typeface="Kartika" panose="02020503030404060203" pitchFamily="18" charset="0"/>
              </a:rPr>
              <a:t> </a:t>
            </a:r>
            <a:endParaRPr altLang="zh-CN" b="1" dirty="0" sz="2800" lang="en-US">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53" presetSubtype="16">
                                  <p:stCondLst>
                                    <p:cond delay="0"/>
                                  </p:stCondLst>
                                  <p:childTnLst>
                                    <p:set>
                                      <p:cBhvr>
                                        <p:cTn dur="1" fill="hold" id="6">
                                          <p:stCondLst>
                                            <p:cond delay="0"/>
                                          </p:stCondLst>
                                        </p:cTn>
                                        <p:tgtEl>
                                          <p:spTgt spid="1048981"/>
                                        </p:tgtEl>
                                        <p:attrNameLst>
                                          <p:attrName>style.visibility</p:attrName>
                                        </p:attrNameLst>
                                      </p:cBhvr>
                                      <p:to>
                                        <p:strVal val="visible"/>
                                      </p:to>
                                    </p:set>
                                    <p:anim calcmode="lin" valueType="num">
                                      <p:cBhvr>
                                        <p:cTn dur="750" fill="hold" id="7"/>
                                        <p:tgtEl>
                                          <p:spTgt spid="1048981"/>
                                        </p:tgtEl>
                                        <p:attrNameLst>
                                          <p:attrName>ppt_w</p:attrName>
                                        </p:attrNameLst>
                                      </p:cBhvr>
                                      <p:tavLst>
                                        <p:tav tm="0">
                                          <p:val>
                                            <p:fltVal val="0.0"/>
                                          </p:val>
                                        </p:tav>
                                        <p:tav tm="100000">
                                          <p:val>
                                            <p:strVal val="#ppt_w"/>
                                          </p:val>
                                        </p:tav>
                                      </p:tavLst>
                                    </p:anim>
                                    <p:anim calcmode="lin" valueType="num">
                                      <p:cBhvr>
                                        <p:cTn dur="750" fill="hold" id="8"/>
                                        <p:tgtEl>
                                          <p:spTgt spid="1048981"/>
                                        </p:tgtEl>
                                        <p:attrNameLst>
                                          <p:attrName>ppt_h</p:attrName>
                                        </p:attrNameLst>
                                      </p:cBhvr>
                                      <p:tavLst>
                                        <p:tav tm="0">
                                          <p:val>
                                            <p:fltVal val="0.0"/>
                                          </p:val>
                                        </p:tav>
                                        <p:tav tm="100000">
                                          <p:val>
                                            <p:strVal val="#ppt_h"/>
                                          </p:val>
                                        </p:tav>
                                      </p:tavLst>
                                    </p:anim>
                                    <p:animEffect transition="in" filter="fade">
                                      <p:cBhvr>
                                        <p:cTn dur="750" id="9"/>
                                        <p:tgtEl>
                                          <p:spTgt spid="1048981"/>
                                        </p:tgtEl>
                                      </p:cBhvr>
                                    </p:animEffect>
                                  </p:childTnLst>
                                </p:cTn>
                              </p:par>
                            </p:childTnLst>
                          </p:cTn>
                        </p:par>
                        <p:par>
                          <p:cTn fill="hold" id="10">
                            <p:stCondLst>
                              <p:cond delay="1000"/>
                            </p:stCondLst>
                            <p:childTnLst>
                              <p:par>
                                <p:cTn fill="hold" grpId="0" id="11" nodeType="afterEffect" presetClass="entr" presetID="53" presetSubtype="16">
                                  <p:stCondLst>
                                    <p:cond delay="0"/>
                                  </p:stCondLst>
                                  <p:childTnLst>
                                    <p:set>
                                      <p:cBhvr>
                                        <p:cTn dur="1" fill="hold" id="12">
                                          <p:stCondLst>
                                            <p:cond delay="0"/>
                                          </p:stCondLst>
                                        </p:cTn>
                                        <p:tgtEl>
                                          <p:spTgt spid="1048982"/>
                                        </p:tgtEl>
                                        <p:attrNameLst>
                                          <p:attrName>style.visibility</p:attrName>
                                        </p:attrNameLst>
                                      </p:cBhvr>
                                      <p:to>
                                        <p:strVal val="visible"/>
                                      </p:to>
                                    </p:set>
                                    <p:anim calcmode="lin" valueType="num">
                                      <p:cBhvr>
                                        <p:cTn dur="750" fill="hold" id="13"/>
                                        <p:tgtEl>
                                          <p:spTgt spid="1048982"/>
                                        </p:tgtEl>
                                        <p:attrNameLst>
                                          <p:attrName>ppt_w</p:attrName>
                                        </p:attrNameLst>
                                      </p:cBhvr>
                                      <p:tavLst>
                                        <p:tav tm="0">
                                          <p:val>
                                            <p:fltVal val="0.0"/>
                                          </p:val>
                                        </p:tav>
                                        <p:tav tm="100000">
                                          <p:val>
                                            <p:strVal val="#ppt_w"/>
                                          </p:val>
                                        </p:tav>
                                      </p:tavLst>
                                    </p:anim>
                                    <p:anim calcmode="lin" valueType="num">
                                      <p:cBhvr>
                                        <p:cTn dur="750" fill="hold" id="14"/>
                                        <p:tgtEl>
                                          <p:spTgt spid="1048982"/>
                                        </p:tgtEl>
                                        <p:attrNameLst>
                                          <p:attrName>ppt_h</p:attrName>
                                        </p:attrNameLst>
                                      </p:cBhvr>
                                      <p:tavLst>
                                        <p:tav tm="0">
                                          <p:val>
                                            <p:fltVal val="0.0"/>
                                          </p:val>
                                        </p:tav>
                                        <p:tav tm="100000">
                                          <p:val>
                                            <p:strVal val="#ppt_h"/>
                                          </p:val>
                                        </p:tav>
                                      </p:tavLst>
                                    </p:anim>
                                    <p:animEffect transition="in" filter="fade">
                                      <p:cBhvr>
                                        <p:cTn dur="750" id="15"/>
                                        <p:tgtEl>
                                          <p:spTgt spid="1048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81" grpId="0"/>
      <p:bldP spid="1048982" grpId="0"/>
    </p:bldLst>
  </p:timing>
</p:sld>
</file>

<file path=ppt/theme/theme1.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WPS Presentation</Application>
  <ScaleCrop>0</ScaleCrop>
  <Company>Microsoft</Company>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演示文稿</dc:title>
  <dc:creator>PC</dc:creator>
  <cp:lastModifiedBy>wps</cp:lastModifiedBy>
  <dcterms:created xsi:type="dcterms:W3CDTF">2018-03-01T02:13:00Z</dcterms:created>
  <dcterms:modified xsi:type="dcterms:W3CDTF">2022-08-04T15:33:23Z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6FBD0CA2E5C24E0A884693ECFCB5FC74</vt:lpwstr>
  </property>
  <property fmtid="{D5CDD505-2E9C-101B-9397-08002B2CF9AE}" pid="3" name="KSOProductBuildVer">
    <vt:lpwstr>1033-11.2.0.10351</vt:lpwstr>
  </property>
</Properties>
</file>